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9"/>
  </p:notesMasterIdLst>
  <p:sldIdLst>
    <p:sldId id="256" r:id="rId2"/>
    <p:sldId id="278" r:id="rId3"/>
    <p:sldId id="282" r:id="rId4"/>
    <p:sldId id="294" r:id="rId5"/>
    <p:sldId id="284" r:id="rId6"/>
    <p:sldId id="280" r:id="rId7"/>
    <p:sldId id="291" r:id="rId8"/>
    <p:sldId id="287" r:id="rId9"/>
    <p:sldId id="285" r:id="rId10"/>
    <p:sldId id="286" r:id="rId11"/>
    <p:sldId id="292" r:id="rId12"/>
    <p:sldId id="295" r:id="rId13"/>
    <p:sldId id="288" r:id="rId14"/>
    <p:sldId id="293" r:id="rId15"/>
    <p:sldId id="290" r:id="rId16"/>
    <p:sldId id="289" r:id="rId17"/>
    <p:sldId id="281" r:id="rId1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413" cy="495300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2" y="1"/>
            <a:ext cx="2919412" cy="495300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4DBF01BE-C37E-4398-965E-9A6C4B6F322C}" type="datetimeFigureOut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1" y="4748213"/>
            <a:ext cx="5389563" cy="3884612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014"/>
            <a:ext cx="2919413" cy="495300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2" y="9371014"/>
            <a:ext cx="2919412" cy="495300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59D64D69-F80C-4EAB-9881-B8C26DE8B9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78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64D69-F80C-4EAB-9881-B8C26DE8B9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68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097ECE-4329-4818-8EFB-924E38B02EC4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02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18C9-824E-47B3-9C52-0B40EB96C13B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38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024B9-B1A5-4612-B0E9-704E730D94EE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1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478F-D6A2-456B-A136-3D4113DC8F48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9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7570-7B30-4082-9106-5EB4219F6445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810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BAE7-8FBE-45F8-B65B-A34E2D23A76D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88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BAE7-8FBE-45F8-B65B-A34E2D23A76D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2479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ECB4-7F1C-4056-BA01-B1043E6166DE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336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3D31-B008-42B1-A016-6BC2DCD1F09E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8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A77E-19AD-4EB8-82A8-7CA5257AADC3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48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620F-773D-4A72-B5D3-C4E5C70D0178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1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478-D507-4C9E-869B-F8B6759B67CF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81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A7737-8D4A-405D-A0AB-EA82D6928F9F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25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F6EC-419E-49E5-AC6D-B1D9EBF959F9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7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089D-0DD5-467A-A32C-87C1DAAB4FE7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97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4DCCE-3DA1-4E90-9D17-49C254F4AC4E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23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F98F-ADA6-4EC2-9B49-E4D0D3496E6E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91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1BAE7-8FBE-45F8-B65B-A34E2D23A76D}" type="datetime1">
              <a:rPr kumimoji="1" lang="ja-JP" altLang="en-US" smtClean="0"/>
              <a:t>2018/10/18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40B56-5A7C-44CF-A94E-093B5778A5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26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sugi.od-db.jp/db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95912" y="1409075"/>
            <a:ext cx="10170487" cy="1704988"/>
          </a:xfrm>
        </p:spPr>
        <p:txBody>
          <a:bodyPr>
            <a:noAutofit/>
          </a:bodyPr>
          <a:lstStyle/>
          <a:p>
            <a:r>
              <a:rPr kumimoji="1" lang="ja-JP" altLang="en-US" sz="4000" b="1" dirty="0" smtClean="0">
                <a:latin typeface="+mj-ea"/>
              </a:rPr>
              <a:t>安来市における</a:t>
            </a:r>
            <a:r>
              <a:rPr kumimoji="1" lang="en-US" altLang="ja-JP" sz="4000" b="1" dirty="0" smtClean="0">
                <a:latin typeface="+mj-ea"/>
              </a:rPr>
              <a:t/>
            </a:r>
            <a:br>
              <a:rPr kumimoji="1" lang="en-US" altLang="ja-JP" sz="4000" b="1" dirty="0" smtClean="0">
                <a:latin typeface="+mj-ea"/>
              </a:rPr>
            </a:br>
            <a:r>
              <a:rPr kumimoji="1" lang="ja-JP" altLang="en-US" sz="4000" b="1" dirty="0" smtClean="0">
                <a:latin typeface="+mj-ea"/>
              </a:rPr>
              <a:t>オープンデータの</a:t>
            </a:r>
            <a:r>
              <a:rPr lang="ja-JP" altLang="en-US" sz="4000" b="1" dirty="0" smtClean="0">
                <a:latin typeface="+mj-ea"/>
              </a:rPr>
              <a:t>取組みについて</a:t>
            </a:r>
            <a:endParaRPr kumimoji="1" lang="ja-JP" altLang="en-US" sz="4000" b="1" dirty="0">
              <a:latin typeface="+mj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86087" y="3536187"/>
            <a:ext cx="3475412" cy="1801905"/>
          </a:xfrm>
        </p:spPr>
        <p:txBody>
          <a:bodyPr>
            <a:normAutofit fontScale="85000" lnSpcReduction="10000"/>
          </a:bodyPr>
          <a:lstStyle/>
          <a:p>
            <a:endParaRPr lang="en-US" altLang="ja-JP" dirty="0" smtClean="0"/>
          </a:p>
          <a:p>
            <a:pPr algn="l"/>
            <a:r>
              <a:rPr lang="ja-JP" altLang="en-US" dirty="0" smtClean="0"/>
              <a:t>　　　　　　　　　　　　　　　　　　　　　　　　</a:t>
            </a:r>
            <a:r>
              <a:rPr lang="ja-JP" altLang="en-US" sz="3200" dirty="0" smtClean="0">
                <a:solidFill>
                  <a:schemeClr val="tx1"/>
                </a:solidFill>
              </a:rPr>
              <a:t>　　　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安来市　政策推進部　　　　政策秘書課</a:t>
            </a:r>
            <a:endParaRPr lang="en-US" altLang="ja-JP" sz="32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z="1400" smtClean="0"/>
              <a:t>1</a:t>
            </a:fld>
            <a:endParaRPr kumimoji="1" lang="ja-JP" altLang="en-US" sz="14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35" y="3557217"/>
            <a:ext cx="1481204" cy="17598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297" y="4852129"/>
            <a:ext cx="914324" cy="31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053548" y="2087217"/>
            <a:ext cx="10098156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14538"/>
          </a:xfrm>
        </p:spPr>
        <p:txBody>
          <a:bodyPr>
            <a:noAutofit/>
          </a:bodyPr>
          <a:lstStyle/>
          <a:p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オープンデータ・ビックデータに関する講演会の実施</a:t>
            </a: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05" y="1202613"/>
            <a:ext cx="3524154" cy="4986985"/>
          </a:xfr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6" y="3170236"/>
            <a:ext cx="4530813" cy="30193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3" t="1" r="6107" b="18907"/>
          <a:stretch/>
        </p:blipFill>
        <p:spPr>
          <a:xfrm>
            <a:off x="4956015" y="1202613"/>
            <a:ext cx="2643997" cy="178026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9168" y="1865072"/>
            <a:ext cx="2623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東京大学</a:t>
            </a:r>
            <a:endParaRPr kumimoji="1" lang="en-US" altLang="ja-JP" sz="2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助教　伊藤　昌毅　氏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安来市オープンデータアイディアソン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29" y="2537238"/>
            <a:ext cx="4770783" cy="31805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59674" y="2717436"/>
            <a:ext cx="46467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安来市まち・ひと・しごと創生総合戦略の基本目標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（子育て・雇用・住環境・地域づくり</a:t>
            </a:r>
            <a:r>
              <a:rPr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</a:t>
            </a:r>
            <a:r>
              <a:rPr kumimoji="1" lang="ja-JP" altLang="en-US" sz="2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をテーマとし、データをどう利活用して、まちづくりを進めていくかを話合うワークショップ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25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安来市オープンデータアイディアソン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505732" y="2633963"/>
            <a:ext cx="4225973" cy="29827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sz="2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成果アイディア</a:t>
            </a:r>
            <a:endParaRPr kumimoji="1" lang="en-US" altLang="ja-JP" sz="26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・空き農地データ化し、レンタル田畑や体験ツアーを行う。</a:t>
            </a:r>
            <a:endParaRPr kumimoji="1"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・道の状況（積雪、凍結状況）のリアルタイムデータをオープン化し、アプリを作る。</a:t>
            </a:r>
            <a:endParaRPr kumimoji="1"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・勉強で躓くところをデータ化、分析し、学力向上による定住化を図る。</a:t>
            </a:r>
            <a:endParaRPr lang="en-US" altLang="ja-JP" sz="1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07" y="2541104"/>
            <a:ext cx="4759187" cy="31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Code for yasugi</a:t>
            </a:r>
            <a:r>
              <a:rPr lang="ja-JP" altLang="en-US" dirty="0"/>
              <a:t>　</a:t>
            </a:r>
            <a:r>
              <a:rPr lang="ja-JP" altLang="en-US" sz="3200" dirty="0" smtClean="0"/>
              <a:t>設立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　　　　　　　　　　　　　　　</a:t>
            </a:r>
            <a:r>
              <a:rPr lang="ja-JP" altLang="en-US" sz="2000" dirty="0" smtClean="0"/>
              <a:t>平成</a:t>
            </a:r>
            <a:r>
              <a:rPr lang="en-US" altLang="ja-JP" sz="2000" dirty="0" smtClean="0"/>
              <a:t>30</a:t>
            </a:r>
            <a:r>
              <a:rPr lang="ja-JP" altLang="en-US" sz="2000" dirty="0" smtClean="0"/>
              <a:t>年</a:t>
            </a:r>
            <a:r>
              <a:rPr lang="en-US" altLang="ja-JP" sz="2000" dirty="0" smtClean="0"/>
              <a:t>5</a:t>
            </a:r>
            <a:r>
              <a:rPr lang="ja-JP" altLang="en-US" sz="2000" dirty="0" smtClean="0"/>
              <a:t>月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18798" y="2538158"/>
            <a:ext cx="5313766" cy="3430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Code for </a:t>
            </a:r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○○とは、地域を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で活性化・地域課題するコミュニティー団体。全国各地で有志により設立されている。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code for japan</a:t>
            </a:r>
          </a:p>
          <a:p>
            <a:pPr marL="0" indent="0">
              <a:buNone/>
            </a:pP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code for </a:t>
            </a:r>
            <a:r>
              <a:rPr lang="en-US" altLang="ja-JP" sz="18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shimane</a:t>
            </a:r>
            <a:endParaRPr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en-US" altLang="ja-JP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code for  Tottori</a:t>
            </a:r>
            <a:r>
              <a:rPr lang="ja-JP" altLang="en-US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en-US" altLang="ja-JP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etc.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295401" y="4055164"/>
            <a:ext cx="9601196" cy="1820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5" y="2538158"/>
            <a:ext cx="4376129" cy="32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右矢印 11"/>
          <p:cNvSpPr/>
          <p:nvPr/>
        </p:nvSpPr>
        <p:spPr>
          <a:xfrm>
            <a:off x="3655660" y="4004136"/>
            <a:ext cx="3179906" cy="5150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Code for yasugi </a:t>
            </a:r>
            <a:r>
              <a:rPr kumimoji="1" lang="ja-JP" altLang="en-US" dirty="0" smtClean="0"/>
              <a:t>の取組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95402" y="2955005"/>
            <a:ext cx="9856302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33805" r="26566" b="23604"/>
          <a:stretch/>
        </p:blipFill>
        <p:spPr bwMode="auto">
          <a:xfrm>
            <a:off x="1206957" y="2955005"/>
            <a:ext cx="2589791" cy="1967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681" y="5038045"/>
            <a:ext cx="3426500" cy="40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写真：</a:t>
            </a:r>
            <a:r>
              <a:rPr lang="ja-JP" altLang="ja-JP" sz="1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安来市広域生活バス（イエローバス）</a:t>
            </a:r>
            <a:endParaRPr lang="en-US" altLang="ja-JP" sz="14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915795" y="5535005"/>
            <a:ext cx="4541968" cy="28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050" dirty="0" smtClean="0">
                <a:latin typeface="+mn-ea"/>
              </a:rPr>
              <a:t>出典：</a:t>
            </a:r>
            <a:r>
              <a:rPr lang="en-US" altLang="ja-JP" sz="1050" dirty="0">
                <a:latin typeface="+mn-ea"/>
              </a:rPr>
              <a:t>www.google.co.jp/maps/?hl=ja </a:t>
            </a:r>
            <a:r>
              <a:rPr lang="en-US" altLang="ja-JP" sz="1050" dirty="0" smtClean="0">
                <a:latin typeface="+mn-ea"/>
              </a:rPr>
              <a:t> </a:t>
            </a:r>
            <a:r>
              <a:rPr lang="ja-JP" altLang="en-US" sz="1050" dirty="0" smtClean="0">
                <a:latin typeface="+mn-ea"/>
              </a:rPr>
              <a:t>地図データ</a:t>
            </a:r>
            <a:r>
              <a:rPr lang="en-US" altLang="ja-JP" sz="1050" dirty="0">
                <a:latin typeface="+mn-ea"/>
              </a:rPr>
              <a:t>© </a:t>
            </a:r>
            <a:r>
              <a:rPr lang="en-US" altLang="ja-JP" sz="1050" dirty="0" smtClean="0">
                <a:latin typeface="+mn-ea"/>
              </a:rPr>
              <a:t>Google map ,2018ZENRIN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364903" y="3253179"/>
            <a:ext cx="1761419" cy="1253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kumimoji="1"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標準的なバスフォーマット</a:t>
            </a:r>
            <a:endParaRPr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Font typeface="Arial"/>
              <a:buNone/>
            </a:pP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en-US" altLang="ja-JP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GTFS</a:t>
            </a:r>
            <a:r>
              <a:rPr lang="ja-JP" altLang="en-US" sz="1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形式）</a:t>
            </a:r>
            <a:endParaRPr lang="en-US" altLang="ja-JP" sz="18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90" y="2718419"/>
            <a:ext cx="4374577" cy="27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データアカデミー</a:t>
            </a:r>
            <a:r>
              <a:rPr kumimoji="1" lang="ja-JP" altLang="en-US" sz="3600" dirty="0" smtClean="0"/>
              <a:t>（</a:t>
            </a:r>
            <a:r>
              <a:rPr lang="en-US" altLang="ja-JP" sz="3600" dirty="0" smtClean="0"/>
              <a:t>EBPM</a:t>
            </a:r>
            <a:r>
              <a:rPr lang="ja-JP" altLang="en-US" sz="3600" dirty="0" smtClean="0"/>
              <a:t>の推進</a:t>
            </a:r>
            <a:r>
              <a:rPr kumimoji="1" lang="ja-JP" altLang="en-US" sz="3600" dirty="0" smtClean="0"/>
              <a:t>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　　　　　　　　　</a:t>
            </a:r>
            <a:r>
              <a:rPr kumimoji="1" lang="ja-JP" altLang="en-US" sz="2000" dirty="0" smtClean="0"/>
              <a:t>　　　</a:t>
            </a:r>
            <a:r>
              <a:rPr kumimoji="1" lang="en-US" altLang="ja-JP" sz="2000" dirty="0" smtClean="0"/>
              <a:t>※</a:t>
            </a:r>
            <a:r>
              <a:rPr lang="ja-JP" altLang="en-US" sz="2000" dirty="0" smtClean="0"/>
              <a:t>総務省補助事業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08285" y="2650064"/>
            <a:ext cx="3803054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オープンデータ、クローズドデータ、ビックデータを活用し庁内の課題を見える化、データの現状分析を行い、</a:t>
            </a:r>
            <a:r>
              <a:rPr lang="ja-JP" altLang="en-US" u="wavyHeavy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経験と勘に基づかない、エビデンス（証拠）に基づく政策立案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ができる職員を育てる。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今年度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9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月～</a:t>
            </a:r>
            <a:r>
              <a:rPr lang="en-US" altLang="ja-JP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月、安来市の課題を分析する。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60" y="2650064"/>
            <a:ext cx="6122375" cy="30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4550" y="775253"/>
            <a:ext cx="9601196" cy="65598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徐々に職員による理解も進んできた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4550" y="1622654"/>
            <a:ext cx="9601196" cy="88200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若手職員を中心によるメンバーにて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で地域を解決できないか？という機運も生まれてきた。</a:t>
            </a:r>
            <a:r>
              <a:rPr lang="en-US" altLang="ja-JP" dirty="0" smtClean="0"/>
              <a:t>『 </a:t>
            </a:r>
            <a:r>
              <a:rPr lang="en-US" altLang="ja-JP" dirty="0"/>
              <a:t>IT city </a:t>
            </a:r>
            <a:r>
              <a:rPr lang="ja-JP" altLang="en-US" dirty="0"/>
              <a:t>安来　キックオフミーティング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53" y="2807142"/>
            <a:ext cx="3756535" cy="28174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19" y="2786156"/>
            <a:ext cx="3812499" cy="28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295402" y="2087217"/>
            <a:ext cx="9856302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4512"/>
          </a:xfrm>
        </p:spPr>
        <p:txBody>
          <a:bodyPr/>
          <a:lstStyle/>
          <a:p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今後の取り組み・展望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2093" y="2125251"/>
            <a:ext cx="9599611" cy="3080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○継続して各課に対し、提供要望の継続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→オープンデータがあってよかったと思えるようにしたい。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○市内の県立高校とのさらなる協働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code for yasugi </a:t>
            </a: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連携強化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○ＩＴ企業の市内立地　　　　　等々</a:t>
            </a:r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78248" y="5396779"/>
            <a:ext cx="10364451" cy="93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/>
              <a:t>ご清聴ありがとうございました。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871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4764" y="765013"/>
            <a:ext cx="10723075" cy="53889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取　組　経　過</a:t>
            </a:r>
            <a:endParaRPr lang="en-US" altLang="ja-JP" sz="36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○平成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27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内閣官房情報通信技術（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IT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）総合戦略室のパイロット事業にて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カタログサイトを導入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○平成</a:t>
            </a:r>
            <a:r>
              <a:rPr lang="en-US" altLang="ja-JP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28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年度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庁内説明会、データ収集を行った。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58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1327" y="641204"/>
            <a:ext cx="10364451" cy="1124147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安来市オープンデータカタログサイト</a:t>
            </a:r>
            <a:endParaRPr kumimoji="1"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95402" y="2087217"/>
            <a:ext cx="9856302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67" y="1487964"/>
            <a:ext cx="5618024" cy="461872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684191" y="5538113"/>
            <a:ext cx="2803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出典：安来市オープンデータカタログサイト</a:t>
            </a:r>
            <a:r>
              <a:rPr lang="en-US" altLang="ja-JP" sz="1100" dirty="0" smtClean="0"/>
              <a:t>http</a:t>
            </a:r>
            <a:r>
              <a:rPr lang="en-US" altLang="ja-JP" sz="1100" dirty="0"/>
              <a:t>://yasugi.od-db.jp/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683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41327" y="641204"/>
            <a:ext cx="10364451" cy="11241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安来市オープンデータカタログサイト</a:t>
            </a:r>
            <a:endParaRPr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95402" y="2087217"/>
            <a:ext cx="9856302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75" y="1587500"/>
            <a:ext cx="7556411" cy="4381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696850" y="4971127"/>
            <a:ext cx="2885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/>
              <a:t>出典：安来市オープンデータカタログサイト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</a:t>
            </a:r>
            <a:r>
              <a:rPr lang="ja-JP" altLang="en-US" sz="1100" dirty="0">
                <a:latin typeface="+mn-ea"/>
              </a:rPr>
              <a:t>地図データ</a:t>
            </a:r>
            <a:r>
              <a:rPr lang="en-US" altLang="ja-JP" sz="1100" dirty="0">
                <a:latin typeface="+mn-ea"/>
              </a:rPr>
              <a:t>© </a:t>
            </a:r>
            <a:r>
              <a:rPr lang="en-US" altLang="ja-JP" sz="1100" dirty="0" err="1" smtClean="0">
                <a:latin typeface="+mn-ea"/>
              </a:rPr>
              <a:t>Googlemap</a:t>
            </a:r>
            <a:r>
              <a:rPr lang="en-US" altLang="ja-JP" sz="1100" dirty="0" smtClean="0">
                <a:latin typeface="+mn-ea"/>
              </a:rPr>
              <a:t> </a:t>
            </a:r>
            <a:r>
              <a:rPr lang="en-US" altLang="ja-JP" sz="1100" dirty="0">
                <a:latin typeface="+mn-ea"/>
              </a:rPr>
              <a:t>,2018ZENRIN</a:t>
            </a:r>
          </a:p>
          <a:p>
            <a:endParaRPr lang="en-US" altLang="ja-JP" sz="1100" dirty="0"/>
          </a:p>
          <a:p>
            <a:r>
              <a:rPr lang="en-US" altLang="ja-JP" sz="1100" dirty="0" smtClean="0">
                <a:hlinkClick r:id="rId3"/>
              </a:rPr>
              <a:t>http</a:t>
            </a:r>
            <a:r>
              <a:rPr lang="en-US" altLang="ja-JP" sz="1100" dirty="0">
                <a:hlinkClick r:id="rId3"/>
              </a:rPr>
              <a:t>://yasugi.od-db.jp/db</a:t>
            </a:r>
            <a:r>
              <a:rPr lang="en-US" altLang="ja-JP" sz="1100" dirty="0" smtClean="0">
                <a:hlinkClick r:id="rId3"/>
              </a:rPr>
              <a:t>/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　　</a:t>
            </a:r>
            <a:endParaRPr lang="en-US" altLang="ja-JP" sz="1100" dirty="0" smtClean="0"/>
          </a:p>
          <a:p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724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1295402" y="2087217"/>
            <a:ext cx="9856302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0885" y="877748"/>
            <a:ext cx="10364451" cy="774854"/>
          </a:xfrm>
        </p:spPr>
        <p:txBody>
          <a:bodyPr/>
          <a:lstStyle/>
          <a:p>
            <a:r>
              <a:rPr kumimoji="1" lang="ja-JP" altLang="en-US" dirty="0" smtClean="0"/>
              <a:t>安来市におけるオープンデータ取組体制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552652" y="1375387"/>
            <a:ext cx="10363826" cy="4992914"/>
          </a:xfrm>
        </p:spPr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2770" y="3521063"/>
            <a:ext cx="49498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政策秘書</a:t>
            </a:r>
            <a:r>
              <a:rPr kumimoji="1" lang="ja-JP" altLang="en-US" dirty="0" smtClean="0"/>
              <a:t>課　（収集・微修正及びデータ管理）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4862047" y="4003088"/>
            <a:ext cx="21772" cy="1380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endCxn id="36" idx="2"/>
          </p:cNvCxnSpPr>
          <p:nvPr/>
        </p:nvCxnSpPr>
        <p:spPr>
          <a:xfrm flipV="1">
            <a:off x="5910708" y="2150241"/>
            <a:ext cx="36963" cy="1317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507809" y="1780909"/>
            <a:ext cx="28797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　　　カタログサイト</a:t>
            </a:r>
            <a:endParaRPr kumimoji="1" lang="ja-JP" altLang="en-US" dirty="0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6995646" y="3930304"/>
            <a:ext cx="1" cy="1454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581818" y="5423209"/>
            <a:ext cx="8606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　　　　　　　　　　　　　　　　　　　各担当課（データの提供）</a:t>
            </a:r>
            <a:endParaRPr kumimoji="1"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507809" y="4481784"/>
            <a:ext cx="73024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提供</a:t>
            </a:r>
            <a:endParaRPr kumimoji="1" lang="ja-JP" altLang="en-US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10707" y="4472986"/>
            <a:ext cx="2173511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提供依頼・更新依頼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238057" y="2595432"/>
            <a:ext cx="145279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アップロ－</a:t>
            </a:r>
            <a:r>
              <a:rPr lang="ja-JP" altLang="en-US" dirty="0"/>
              <a:t>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22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4505" y="1215101"/>
            <a:ext cx="10364451" cy="702283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苦労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した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74540" y="2544416"/>
            <a:ext cx="9022058" cy="3703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○職員の認知不足（実際にあった庁内での声）</a:t>
            </a: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「オープンデータをやる必要があるのか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？」　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めんど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くさい事務が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増えた」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「今ＰＤＦを公表しているのに、このままでいいでは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ないか。」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○周知不足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全職員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の説明会をしたほうが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よかった。（特に管理職の方）</a:t>
            </a: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担当者説明会を行ったが、データ提供のため全課を歩いた。</a:t>
            </a: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1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2" y="1079292"/>
            <a:ext cx="9601196" cy="41972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とりあえずデータをオープンにした。</a:t>
            </a:r>
            <a: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でもこのままでは庁内理解は進まない。</a:t>
            </a:r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5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295402" y="616226"/>
            <a:ext cx="9601196" cy="954156"/>
          </a:xfrm>
        </p:spPr>
        <p:txBody>
          <a:bodyPr/>
          <a:lstStyle/>
          <a:p>
            <a:r>
              <a:rPr kumimoji="1" lang="en-US" altLang="ja-JP" dirty="0" smtClean="0"/>
              <a:t>5374.JP</a:t>
            </a:r>
            <a:r>
              <a:rPr kumimoji="1" lang="ja-JP" altLang="en-US" dirty="0" smtClean="0"/>
              <a:t>　</a:t>
            </a:r>
            <a:r>
              <a:rPr kumimoji="1" lang="ja-JP" altLang="en-US" sz="3200" dirty="0" smtClean="0"/>
              <a:t>安来市版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95402" y="2087217"/>
            <a:ext cx="9856302" cy="596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5" y="1570382"/>
            <a:ext cx="2566573" cy="456279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660583" y="3851780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・ゴミ分別データ</a:t>
            </a:r>
            <a:endParaRPr lang="en-US" altLang="ja-JP" dirty="0" smtClean="0"/>
          </a:p>
          <a:p>
            <a:r>
              <a:rPr kumimoji="1" lang="ja-JP" altLang="en-US" dirty="0" smtClean="0"/>
              <a:t>・ゴミカレンダーデータ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0582" y="5599668"/>
            <a:ext cx="30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http://yasugi.5374.jp/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4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40B56-5A7C-44CF-A94E-093B5778A5CB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9" y="2658660"/>
            <a:ext cx="4970364" cy="3310340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158828" y="2351231"/>
            <a:ext cx="4883245" cy="404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安来市のおすすめスポットについて、町並みや文化</a:t>
            </a:r>
            <a:r>
              <a:rPr lang="ja-JP" altLang="en-US" dirty="0" smtClean="0"/>
              <a:t>施設、自然、グルメ、外国人向けスポット、市民向けスポットの住所、緯度経度、みどころをエクセルデータへ登録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↓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カタログサイトへアップロード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　　　　　　　　　　　↓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安来市のおすすめスポットをインターネットで発信！（オープンデータとして）</a:t>
            </a:r>
            <a:endParaRPr lang="en-US" altLang="ja-JP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285493" y="443430"/>
            <a:ext cx="10184264" cy="2215230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「高校生発！オープンデータによる安来市のおすすめスポット発信！」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ワークショップ（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島根県立情報科学高等学校</a:t>
            </a:r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7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1450</TotalTime>
  <Words>343</Words>
  <Application>Microsoft Office PowerPoint</Application>
  <PresentationFormat>ワイド画面</PresentationFormat>
  <Paragraphs>98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HGP創英角ｺﾞｼｯｸUB</vt:lpstr>
      <vt:lpstr>HGP創英角ﾎﾟｯﾌﾟ体</vt:lpstr>
      <vt:lpstr>ＭＳ Ｐゴシック</vt:lpstr>
      <vt:lpstr>ＭＳ Ｐ明朝</vt:lpstr>
      <vt:lpstr>Arial</vt:lpstr>
      <vt:lpstr>Calibri</vt:lpstr>
      <vt:lpstr>Garamond</vt:lpstr>
      <vt:lpstr>オーガニック</vt:lpstr>
      <vt:lpstr>安来市における オープンデータの取組みについて</vt:lpstr>
      <vt:lpstr>PowerPoint プレゼンテーション</vt:lpstr>
      <vt:lpstr>安来市オープンデータカタログサイト</vt:lpstr>
      <vt:lpstr>PowerPoint プレゼンテーション</vt:lpstr>
      <vt:lpstr>安来市におけるオープンデータ取組体制</vt:lpstr>
      <vt:lpstr>苦労した点</vt:lpstr>
      <vt:lpstr>とりあえずデータをオープンにした。 でもこのままでは庁内理解は進まない。</vt:lpstr>
      <vt:lpstr>5374.JP　安来市版</vt:lpstr>
      <vt:lpstr>　「高校生発！オープンデータによる安来市のおすすめスポット発信！」ワークショップ（島根県立情報科学高等学校）</vt:lpstr>
      <vt:lpstr>オープンデータ・ビックデータに関する講演会の実施</vt:lpstr>
      <vt:lpstr>安来市オープンデータアイディアソン</vt:lpstr>
      <vt:lpstr>安来市オープンデータアイディアソン</vt:lpstr>
      <vt:lpstr>Code for yasugi　設立 　　　　　　　　　　　　　　　　　　　　　　　　平成30年5月</vt:lpstr>
      <vt:lpstr>Code for yasugi の取組</vt:lpstr>
      <vt:lpstr>データアカデミー（EBPMの推進） 　　　　　　　　　　　　　　　　※総務省補助事業</vt:lpstr>
      <vt:lpstr>徐々に職員による理解も進んできた</vt:lpstr>
      <vt:lpstr>今後の取り組み・展望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安来市におけるオープンデータの推進について</dc:title>
  <dc:creator>金田　充弘</dc:creator>
  <cp:lastModifiedBy>s00150@ad.pref.shimane.jp</cp:lastModifiedBy>
  <cp:revision>135</cp:revision>
  <cp:lastPrinted>2018-10-09T07:25:20Z</cp:lastPrinted>
  <dcterms:created xsi:type="dcterms:W3CDTF">2016-06-30T01:35:17Z</dcterms:created>
  <dcterms:modified xsi:type="dcterms:W3CDTF">2018-10-18T06:46:22Z</dcterms:modified>
</cp:coreProperties>
</file>