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7" r:id="rId4"/>
  </p:sldMasterIdLst>
  <p:notesMasterIdLst>
    <p:notesMasterId r:id="rId10"/>
  </p:notesMasterIdLst>
  <p:handoutMasterIdLst>
    <p:handoutMasterId r:id="rId11"/>
  </p:handoutMasterIdLst>
  <p:sldIdLst>
    <p:sldId id="340" r:id="rId5"/>
    <p:sldId id="339" r:id="rId6"/>
    <p:sldId id="338" r:id="rId7"/>
    <p:sldId id="337" r:id="rId8"/>
    <p:sldId id="341" r:id="rId9"/>
  </p:sldIdLst>
  <p:sldSz cx="9144000" cy="6858000" type="screen4x3"/>
  <p:notesSz cx="6807200" cy="9939338"/>
  <p:kinsoku lang="ja-JP" invalStChars="、。，．・：；？！゛゜ヽヾゝゞ々ー’”）〕］｝〉》」』】°‰′″℃￠％ぁぃぅぇぉっゃゅょゎァィゥェォッャュョヮヵヶ!%),.:;?]}｡｣､･ｧｨｩｪｫｬｭｮｯｰﾞﾟ" invalEndChars="‘“（〔［｛〈《「『【￥＄$([\{｢￡"/>
  <p:defaultTextStyle>
    <a:defPPr>
      <a:defRPr lang="ja-JP"/>
    </a:defPPr>
    <a:lvl1pPr algn="l" rtl="0" eaLnBrk="0" fontAlgn="base" hangingPunct="0">
      <a:spcBef>
        <a:spcPct val="0"/>
      </a:spcBef>
      <a:spcAft>
        <a:spcPct val="0"/>
      </a:spcAft>
      <a:defRPr kumimoji="1" kern="1200">
        <a:solidFill>
          <a:schemeClr val="tx1"/>
        </a:solidFill>
        <a:latin typeface="メイリオ" panose="020B0604030504040204" pitchFamily="50" charset="-128"/>
        <a:ea typeface="メイリオ" panose="020B0604030504040204" pitchFamily="50" charset="-128"/>
        <a:cs typeface="+mn-cs"/>
      </a:defRPr>
    </a:lvl1pPr>
    <a:lvl2pPr marL="457200" algn="l" rtl="0" eaLnBrk="0" fontAlgn="base" hangingPunct="0">
      <a:spcBef>
        <a:spcPct val="0"/>
      </a:spcBef>
      <a:spcAft>
        <a:spcPct val="0"/>
      </a:spcAft>
      <a:defRPr kumimoji="1" kern="1200">
        <a:solidFill>
          <a:schemeClr val="tx1"/>
        </a:solidFill>
        <a:latin typeface="メイリオ" panose="020B0604030504040204" pitchFamily="50" charset="-128"/>
        <a:ea typeface="メイリオ" panose="020B0604030504040204" pitchFamily="50" charset="-128"/>
        <a:cs typeface="+mn-cs"/>
      </a:defRPr>
    </a:lvl2pPr>
    <a:lvl3pPr marL="914400" algn="l" rtl="0" eaLnBrk="0" fontAlgn="base" hangingPunct="0">
      <a:spcBef>
        <a:spcPct val="0"/>
      </a:spcBef>
      <a:spcAft>
        <a:spcPct val="0"/>
      </a:spcAft>
      <a:defRPr kumimoji="1" kern="1200">
        <a:solidFill>
          <a:schemeClr val="tx1"/>
        </a:solidFill>
        <a:latin typeface="メイリオ" panose="020B0604030504040204" pitchFamily="50" charset="-128"/>
        <a:ea typeface="メイリオ" panose="020B0604030504040204" pitchFamily="50" charset="-128"/>
        <a:cs typeface="+mn-cs"/>
      </a:defRPr>
    </a:lvl3pPr>
    <a:lvl4pPr marL="1371600" algn="l" rtl="0" eaLnBrk="0" fontAlgn="base" hangingPunct="0">
      <a:spcBef>
        <a:spcPct val="0"/>
      </a:spcBef>
      <a:spcAft>
        <a:spcPct val="0"/>
      </a:spcAft>
      <a:defRPr kumimoji="1" kern="1200">
        <a:solidFill>
          <a:schemeClr val="tx1"/>
        </a:solidFill>
        <a:latin typeface="メイリオ" panose="020B0604030504040204" pitchFamily="50" charset="-128"/>
        <a:ea typeface="メイリオ" panose="020B0604030504040204" pitchFamily="50" charset="-128"/>
        <a:cs typeface="+mn-cs"/>
      </a:defRPr>
    </a:lvl4pPr>
    <a:lvl5pPr marL="1828800" algn="l" rtl="0" eaLnBrk="0" fontAlgn="base" hangingPunct="0">
      <a:spcBef>
        <a:spcPct val="0"/>
      </a:spcBef>
      <a:spcAft>
        <a:spcPct val="0"/>
      </a:spcAft>
      <a:defRPr kumimoji="1" kern="1200">
        <a:solidFill>
          <a:schemeClr val="tx1"/>
        </a:solidFill>
        <a:latin typeface="メイリオ" panose="020B0604030504040204" pitchFamily="50" charset="-128"/>
        <a:ea typeface="メイリオ" panose="020B0604030504040204" pitchFamily="50" charset="-128"/>
        <a:cs typeface="+mn-cs"/>
      </a:defRPr>
    </a:lvl5pPr>
    <a:lvl6pPr marL="2286000" algn="l" defTabSz="914400" rtl="0" eaLnBrk="1" latinLnBrk="0" hangingPunct="1">
      <a:defRPr kumimoji="1" kern="1200">
        <a:solidFill>
          <a:schemeClr val="tx1"/>
        </a:solidFill>
        <a:latin typeface="メイリオ" panose="020B0604030504040204" pitchFamily="50" charset="-128"/>
        <a:ea typeface="メイリオ" panose="020B0604030504040204" pitchFamily="50" charset="-128"/>
        <a:cs typeface="+mn-cs"/>
      </a:defRPr>
    </a:lvl6pPr>
    <a:lvl7pPr marL="2743200" algn="l" defTabSz="914400" rtl="0" eaLnBrk="1" latinLnBrk="0" hangingPunct="1">
      <a:defRPr kumimoji="1" kern="1200">
        <a:solidFill>
          <a:schemeClr val="tx1"/>
        </a:solidFill>
        <a:latin typeface="メイリオ" panose="020B0604030504040204" pitchFamily="50" charset="-128"/>
        <a:ea typeface="メイリオ" panose="020B0604030504040204" pitchFamily="50" charset="-128"/>
        <a:cs typeface="+mn-cs"/>
      </a:defRPr>
    </a:lvl7pPr>
    <a:lvl8pPr marL="3200400" algn="l" defTabSz="914400" rtl="0" eaLnBrk="1" latinLnBrk="0" hangingPunct="1">
      <a:defRPr kumimoji="1" kern="1200">
        <a:solidFill>
          <a:schemeClr val="tx1"/>
        </a:solidFill>
        <a:latin typeface="メイリオ" panose="020B0604030504040204" pitchFamily="50" charset="-128"/>
        <a:ea typeface="メイリオ" panose="020B0604030504040204" pitchFamily="50" charset="-128"/>
        <a:cs typeface="+mn-cs"/>
      </a:defRPr>
    </a:lvl8pPr>
    <a:lvl9pPr marL="3657600" algn="l" defTabSz="914400" rtl="0" eaLnBrk="1" latinLnBrk="0" hangingPunct="1">
      <a:defRPr kumimoji="1" kern="1200">
        <a:solidFill>
          <a:schemeClr val="tx1"/>
        </a:solidFill>
        <a:latin typeface="メイリオ" panose="020B0604030504040204" pitchFamily="50" charset="-128"/>
        <a:ea typeface="メイリオ" panose="020B0604030504040204" pitchFamily="50" charset="-128"/>
        <a:cs typeface="+mn-cs"/>
      </a:defRPr>
    </a:lvl9pPr>
  </p:defaultTextStyle>
  <p:extLst>
    <p:ext uri="{EFAFB233-063F-42B5-8137-9DF3F51BA10A}">
      <p15:sldGuideLst xmlns:p15="http://schemas.microsoft.com/office/powerpoint/2012/main">
        <p15:guide id="1" orient="horz" pos="527">
          <p15:clr>
            <a:srgbClr val="A4A3A4"/>
          </p15:clr>
        </p15:guide>
        <p15:guide id="2" orient="horz" pos="73">
          <p15:clr>
            <a:srgbClr val="A4A3A4"/>
          </p15:clr>
        </p15:guide>
        <p15:guide id="3" orient="horz" pos="4064">
          <p15:clr>
            <a:srgbClr val="A4A3A4"/>
          </p15:clr>
        </p15:guide>
        <p15:guide id="4" pos="2880">
          <p15:clr>
            <a:srgbClr val="A4A3A4"/>
          </p15:clr>
        </p15:guide>
        <p15:guide id="5" pos="113">
          <p15:clr>
            <a:srgbClr val="A4A3A4"/>
          </p15:clr>
        </p15:guide>
        <p15:guide id="6" pos="5647">
          <p15:clr>
            <a:srgbClr val="A4A3A4"/>
          </p15:clr>
        </p15:guide>
      </p15:sldGuideLst>
    </p:ext>
    <p:ext uri="{2D200454-40CA-4A62-9FC3-DE9A4176ACB9}">
      <p15:notesGuideLst xmlns:p15="http://schemas.microsoft.com/office/powerpoint/2012/main">
        <p15:guide id="1" orient="horz" pos="3130" userDrawn="1">
          <p15:clr>
            <a:srgbClr val="A4A3A4"/>
          </p15:clr>
        </p15:guide>
        <p15:guide id="2" pos="2145"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B62"/>
    <a:srgbClr val="0058C9"/>
    <a:srgbClr val="4575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淡色スタイル 3 - アクセント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08FB837D-C827-4EFA-A057-4D05807E0F7C}" styleName="テーマ スタイル 1 - アクセント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66" autoAdjust="0"/>
    <p:restoredTop sz="95103" autoAdjust="0"/>
  </p:normalViewPr>
  <p:slideViewPr>
    <p:cSldViewPr snapToGrid="0" snapToObjects="1">
      <p:cViewPr varScale="1">
        <p:scale>
          <a:sx n="88" d="100"/>
          <a:sy n="88" d="100"/>
        </p:scale>
        <p:origin x="210" y="90"/>
      </p:cViewPr>
      <p:guideLst>
        <p:guide orient="horz" pos="527"/>
        <p:guide orient="horz" pos="73"/>
        <p:guide orient="horz" pos="4064"/>
        <p:guide pos="2880"/>
        <p:guide pos="113"/>
        <p:guide pos="5647"/>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9534"/>
    </p:cViewPr>
  </p:sorterViewPr>
  <p:notesViewPr>
    <p:cSldViewPr snapToGrid="0" snapToObjects="1">
      <p:cViewPr varScale="1">
        <p:scale>
          <a:sx n="88" d="100"/>
          <a:sy n="88" d="100"/>
        </p:scale>
        <p:origin x="-3744" y="-108"/>
      </p:cViewPr>
      <p:guideLst>
        <p:guide orient="horz" pos="3130"/>
        <p:guide pos="2145"/>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50375" cy="497367"/>
          </a:xfrm>
          <a:prstGeom prst="rect">
            <a:avLst/>
          </a:prstGeom>
        </p:spPr>
        <p:txBody>
          <a:bodyPr vert="horz" lIns="92221" tIns="46111" rIns="92221" bIns="46111" rtlCol="0"/>
          <a:lstStyle>
            <a:lvl1pPr algn="l" eaLnBrk="1" fontAlgn="auto" hangingPunct="1">
              <a:spcBef>
                <a:spcPts val="0"/>
              </a:spcBef>
              <a:spcAft>
                <a:spcPts val="0"/>
              </a:spcAft>
              <a:defRPr sz="1200">
                <a:latin typeface="+mn-lt"/>
                <a:ea typeface="メイリオ" panose="020B0604030504040204" pitchFamily="50" charset="-128"/>
                <a:cs typeface="+mn-cs"/>
              </a:defRPr>
            </a:lvl1pPr>
          </a:lstStyle>
          <a:p>
            <a:pPr>
              <a:defRPr/>
            </a:pPr>
            <a:endParaRPr lang="ja-JP" altLang="en-US"/>
          </a:p>
        </p:txBody>
      </p:sp>
      <p:sp>
        <p:nvSpPr>
          <p:cNvPr id="3" name="日付プレースホルダー 2"/>
          <p:cNvSpPr>
            <a:spLocks noGrp="1"/>
          </p:cNvSpPr>
          <p:nvPr>
            <p:ph type="dt" sz="quarter" idx="1"/>
          </p:nvPr>
        </p:nvSpPr>
        <p:spPr>
          <a:xfrm>
            <a:off x="3855221" y="1"/>
            <a:ext cx="2950374" cy="497367"/>
          </a:xfrm>
          <a:prstGeom prst="rect">
            <a:avLst/>
          </a:prstGeom>
        </p:spPr>
        <p:txBody>
          <a:bodyPr vert="horz" lIns="92221" tIns="46111" rIns="92221" bIns="46111" rtlCol="0"/>
          <a:lstStyle>
            <a:lvl1pPr algn="r" eaLnBrk="1" fontAlgn="auto" hangingPunct="1">
              <a:spcBef>
                <a:spcPts val="0"/>
              </a:spcBef>
              <a:spcAft>
                <a:spcPts val="0"/>
              </a:spcAft>
              <a:defRPr sz="1200">
                <a:latin typeface="+mn-lt"/>
                <a:ea typeface="メイリオ" panose="020B0604030504040204" pitchFamily="50" charset="-128"/>
                <a:cs typeface="+mn-cs"/>
              </a:defRPr>
            </a:lvl1pPr>
          </a:lstStyle>
          <a:p>
            <a:pPr>
              <a:defRPr/>
            </a:pPr>
            <a:fld id="{EEF706B3-9FE7-4D54-8AD9-631CCA6E65D8}" type="datetimeFigureOut">
              <a:rPr lang="ja-JP" altLang="en-US"/>
              <a:pPr>
                <a:defRPr/>
              </a:pPr>
              <a:t>2020/2/13</a:t>
            </a:fld>
            <a:endParaRPr lang="ja-JP" altLang="en-US" dirty="0"/>
          </a:p>
        </p:txBody>
      </p:sp>
      <p:sp>
        <p:nvSpPr>
          <p:cNvPr id="4" name="フッター プレースホルダー 3"/>
          <p:cNvSpPr>
            <a:spLocks noGrp="1"/>
          </p:cNvSpPr>
          <p:nvPr>
            <p:ph type="ftr" sz="quarter" idx="2"/>
          </p:nvPr>
        </p:nvSpPr>
        <p:spPr>
          <a:xfrm>
            <a:off x="1" y="9440372"/>
            <a:ext cx="2950375" cy="497366"/>
          </a:xfrm>
          <a:prstGeom prst="rect">
            <a:avLst/>
          </a:prstGeom>
        </p:spPr>
        <p:txBody>
          <a:bodyPr vert="horz" lIns="92221" tIns="46111" rIns="92221" bIns="46111" rtlCol="0" anchor="b"/>
          <a:lstStyle>
            <a:lvl1pPr algn="l" eaLnBrk="1" fontAlgn="auto" hangingPunct="1">
              <a:spcBef>
                <a:spcPts val="0"/>
              </a:spcBef>
              <a:spcAft>
                <a:spcPts val="0"/>
              </a:spcAft>
              <a:defRPr sz="1200">
                <a:latin typeface="+mn-lt"/>
                <a:ea typeface="メイリオ" panose="020B0604030504040204" pitchFamily="50" charset="-128"/>
                <a:cs typeface="+mn-cs"/>
              </a:defRPr>
            </a:lvl1pPr>
          </a:lstStyle>
          <a:p>
            <a:pPr>
              <a:defRPr/>
            </a:pPr>
            <a:endParaRPr lang="ja-JP" altLang="en-US"/>
          </a:p>
        </p:txBody>
      </p:sp>
      <p:sp>
        <p:nvSpPr>
          <p:cNvPr id="5" name="スライド番号プレースホルダー 4"/>
          <p:cNvSpPr>
            <a:spLocks noGrp="1"/>
          </p:cNvSpPr>
          <p:nvPr>
            <p:ph type="sldNum" sz="quarter" idx="3"/>
          </p:nvPr>
        </p:nvSpPr>
        <p:spPr>
          <a:xfrm>
            <a:off x="3855221" y="9440372"/>
            <a:ext cx="2950374" cy="497366"/>
          </a:xfrm>
          <a:prstGeom prst="rect">
            <a:avLst/>
          </a:prstGeom>
        </p:spPr>
        <p:txBody>
          <a:bodyPr vert="horz" wrap="square" lIns="92221" tIns="46111" rIns="92221" bIns="46111" numCol="1" anchor="b" anchorCtr="0" compatLnSpc="1">
            <a:prstTxWarp prst="textNoShape">
              <a:avLst/>
            </a:prstTxWarp>
          </a:bodyPr>
          <a:lstStyle>
            <a:lvl1pPr algn="r" eaLnBrk="1" hangingPunct="1">
              <a:defRPr sz="1200">
                <a:latin typeface="Calibri" panose="020F0502020204030204" pitchFamily="34" charset="0"/>
                <a:cs typeface="メイリオ" panose="020B0604030504040204" pitchFamily="50" charset="-128"/>
              </a:defRPr>
            </a:lvl1pPr>
          </a:lstStyle>
          <a:p>
            <a:pPr>
              <a:defRPr/>
            </a:pPr>
            <a:fld id="{AC632CD3-B396-4555-AD69-8CFC9B7F66AD}"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日付プレースホルダー 2"/>
          <p:cNvSpPr>
            <a:spLocks noGrp="1"/>
          </p:cNvSpPr>
          <p:nvPr>
            <p:ph type="dt" idx="1"/>
          </p:nvPr>
        </p:nvSpPr>
        <p:spPr>
          <a:xfrm>
            <a:off x="3855221" y="0"/>
            <a:ext cx="2950374" cy="287865"/>
          </a:xfrm>
          <a:prstGeom prst="rect">
            <a:avLst/>
          </a:prstGeom>
        </p:spPr>
        <p:txBody>
          <a:bodyPr vert="horz" lIns="92221" tIns="46111" rIns="92221" bIns="46111" rtlCol="0"/>
          <a:lstStyle>
            <a:lvl1pPr algn="r" eaLnBrk="1" fontAlgn="auto" hangingPunct="1">
              <a:spcBef>
                <a:spcPts val="0"/>
              </a:spcBef>
              <a:spcAft>
                <a:spcPts val="0"/>
              </a:spcAft>
              <a:defRPr sz="1000">
                <a:latin typeface="+mn-lt"/>
                <a:ea typeface="メイリオ" panose="020B0604030504040204" pitchFamily="50" charset="-128"/>
                <a:cs typeface="+mn-cs"/>
              </a:defRPr>
            </a:lvl1pPr>
          </a:lstStyle>
          <a:p>
            <a:pPr>
              <a:defRPr/>
            </a:pPr>
            <a:fld id="{5D9B3FE5-F9C9-49F1-8478-5D9C4704BC1E}" type="datetimeFigureOut">
              <a:rPr lang="ja-JP" altLang="en-US"/>
              <a:pPr>
                <a:defRPr/>
              </a:pPr>
              <a:t>2020/2/13</a:t>
            </a:fld>
            <a:endParaRPr lang="ja-JP" altLang="en-US" dirty="0"/>
          </a:p>
        </p:txBody>
      </p:sp>
      <p:sp>
        <p:nvSpPr>
          <p:cNvPr id="7" name="スライド番号プレースホルダー 6"/>
          <p:cNvSpPr>
            <a:spLocks noGrp="1"/>
          </p:cNvSpPr>
          <p:nvPr>
            <p:ph type="sldNum" sz="quarter" idx="5"/>
          </p:nvPr>
        </p:nvSpPr>
        <p:spPr>
          <a:xfrm>
            <a:off x="3855221" y="9651473"/>
            <a:ext cx="2950374" cy="289464"/>
          </a:xfrm>
          <a:prstGeom prst="rect">
            <a:avLst/>
          </a:prstGeom>
        </p:spPr>
        <p:txBody>
          <a:bodyPr vert="horz" wrap="square" lIns="92221" tIns="46111" rIns="92221" bIns="46111" numCol="1" anchor="b" anchorCtr="0" compatLnSpc="1">
            <a:prstTxWarp prst="textNoShape">
              <a:avLst/>
            </a:prstTxWarp>
          </a:bodyPr>
          <a:lstStyle>
            <a:lvl1pPr algn="r" eaLnBrk="1" hangingPunct="1">
              <a:defRPr sz="1000">
                <a:cs typeface="メイリオ" panose="020B0604030504040204" pitchFamily="50" charset="-128"/>
              </a:defRPr>
            </a:lvl1pPr>
          </a:lstStyle>
          <a:p>
            <a:pPr>
              <a:defRPr/>
            </a:pPr>
            <a:fld id="{29750AB9-9654-4DD1-B5EB-6F25F6C2E26C}" type="slidenum">
              <a:rPr lang="ja-JP" altLang="en-US"/>
              <a:pPr>
                <a:defRPr/>
              </a:pPr>
              <a:t>‹#›</a:t>
            </a:fld>
            <a:endParaRPr lang="ja-JP" altLang="en-US"/>
          </a:p>
        </p:txBody>
      </p:sp>
      <p:sp>
        <p:nvSpPr>
          <p:cNvPr id="8" name="スライド イメージ プレースホルダー 7"/>
          <p:cNvSpPr>
            <a:spLocks noGrp="1" noRot="1" noChangeAspect="1"/>
          </p:cNvSpPr>
          <p:nvPr>
            <p:ph type="sldImg" idx="2"/>
          </p:nvPr>
        </p:nvSpPr>
        <p:spPr>
          <a:xfrm>
            <a:off x="919163" y="431800"/>
            <a:ext cx="4968875" cy="3725863"/>
          </a:xfrm>
          <a:prstGeom prst="rect">
            <a:avLst/>
          </a:prstGeom>
          <a:noFill/>
          <a:ln w="12700">
            <a:solidFill>
              <a:prstClr val="black"/>
            </a:solidFill>
          </a:ln>
        </p:spPr>
        <p:txBody>
          <a:bodyPr vert="horz" lIns="91433" tIns="45716" rIns="91433" bIns="45716" rtlCol="0" anchor="ctr"/>
          <a:lstStyle/>
          <a:p>
            <a:pPr lvl="0"/>
            <a:endParaRPr lang="ja-JP" altLang="en-US" noProof="0"/>
          </a:p>
        </p:txBody>
      </p:sp>
      <p:sp>
        <p:nvSpPr>
          <p:cNvPr id="9" name="ノート プレースホルダー 8"/>
          <p:cNvSpPr>
            <a:spLocks noGrp="1"/>
          </p:cNvSpPr>
          <p:nvPr>
            <p:ph type="body" sz="quarter" idx="3"/>
          </p:nvPr>
        </p:nvSpPr>
        <p:spPr>
          <a:xfrm>
            <a:off x="91448" y="4319574"/>
            <a:ext cx="6624305" cy="5219951"/>
          </a:xfrm>
          <a:prstGeom prst="rect">
            <a:avLst/>
          </a:prstGeom>
        </p:spPr>
        <p:txBody>
          <a:bodyPr vert="horz" lIns="0" tIns="45716" rIns="0" bIns="45716" rtlCol="0"/>
          <a:lstStyle/>
          <a:p>
            <a:pPr lvl="0"/>
            <a:r>
              <a:rPr lang="ja-JP" altLang="en-US" noProof="0" dirty="0" smtClean="0"/>
              <a:t>マスター テキストの書式設定</a:t>
            </a:r>
          </a:p>
        </p:txBody>
      </p:sp>
    </p:spTree>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kumimoji="1" sz="1100" kern="1200">
        <a:solidFill>
          <a:schemeClr val="tx1"/>
        </a:solidFill>
        <a:latin typeface="+mn-lt"/>
        <a:ea typeface="メイリオ" panose="020B0604030504040204" pitchFamily="50" charset="-128"/>
        <a:cs typeface="メイリオ" pitchFamily="50" charset="-128"/>
      </a:defRPr>
    </a:lvl1pPr>
    <a:lvl2pPr marL="742950" indent="-285750" algn="l" rtl="0" eaLnBrk="0" fontAlgn="base" hangingPunct="0">
      <a:spcBef>
        <a:spcPct val="30000"/>
      </a:spcBef>
      <a:spcAft>
        <a:spcPct val="0"/>
      </a:spcAft>
      <a:defRPr kumimoji="1" sz="800" kern="1200">
        <a:solidFill>
          <a:schemeClr val="tx1"/>
        </a:solidFill>
        <a:latin typeface="+mn-lt"/>
        <a:ea typeface="メイリオ" panose="020B0604030504040204" pitchFamily="50" charset="-128"/>
        <a:cs typeface="メイリオ" pitchFamily="50" charset="-128"/>
      </a:defRPr>
    </a:lvl2pPr>
    <a:lvl3pPr marL="1143000" indent="-228600" algn="l" rtl="0" eaLnBrk="0" fontAlgn="base" hangingPunct="0">
      <a:spcBef>
        <a:spcPct val="30000"/>
      </a:spcBef>
      <a:spcAft>
        <a:spcPct val="0"/>
      </a:spcAft>
      <a:defRPr kumimoji="1" sz="800" kern="1200">
        <a:solidFill>
          <a:schemeClr val="tx1"/>
        </a:solidFill>
        <a:latin typeface="+mn-lt"/>
        <a:ea typeface="メイリオ" panose="020B0604030504040204" pitchFamily="50" charset="-128"/>
        <a:cs typeface="メイリオ" pitchFamily="50" charset="-128"/>
      </a:defRPr>
    </a:lvl3pPr>
    <a:lvl4pPr marL="1600200" indent="-228600" algn="l" rtl="0" eaLnBrk="0" fontAlgn="base" hangingPunct="0">
      <a:spcBef>
        <a:spcPct val="30000"/>
      </a:spcBef>
      <a:spcAft>
        <a:spcPct val="0"/>
      </a:spcAft>
      <a:defRPr kumimoji="1" sz="800" kern="1200">
        <a:solidFill>
          <a:schemeClr val="tx1"/>
        </a:solidFill>
        <a:latin typeface="+mn-lt"/>
        <a:ea typeface="メイリオ" panose="020B0604030504040204" pitchFamily="50" charset="-128"/>
        <a:cs typeface="メイリオ" pitchFamily="50" charset="-128"/>
      </a:defRPr>
    </a:lvl4pPr>
    <a:lvl5pPr marL="2057400" indent="-228600" algn="l" rtl="0" eaLnBrk="0" fontAlgn="base" hangingPunct="0">
      <a:spcBef>
        <a:spcPct val="30000"/>
      </a:spcBef>
      <a:spcAft>
        <a:spcPct val="0"/>
      </a:spcAft>
      <a:defRPr kumimoji="1" sz="800" kern="1200">
        <a:solidFill>
          <a:schemeClr val="tx1"/>
        </a:solidFill>
        <a:latin typeface="+mn-lt"/>
        <a:ea typeface="メイリオ" panose="020B0604030504040204" pitchFamily="50" charset="-128"/>
        <a:cs typeface="メイリオ" pitchFamily="50" charset="-128"/>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Background_Title"/>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gray">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タイトル"/>
          <p:cNvSpPr>
            <a:spLocks noGrp="1"/>
          </p:cNvSpPr>
          <p:nvPr>
            <p:ph type="title"/>
          </p:nvPr>
        </p:nvSpPr>
        <p:spPr bwMode="gray">
          <a:xfrm>
            <a:off x="179513" y="2986499"/>
            <a:ext cx="8784000" cy="647664"/>
          </a:xfrm>
        </p:spPr>
        <p:txBody>
          <a:bodyPr anchor="b">
            <a:spAutoFit/>
          </a:bodyPr>
          <a:lstStyle>
            <a:lvl1pPr>
              <a:defRPr sz="3200">
                <a:solidFill>
                  <a:schemeClr val="accent6"/>
                </a:solidFill>
                <a:effectLst/>
              </a:defRPr>
            </a:lvl1pPr>
          </a:lstStyle>
          <a:p>
            <a:r>
              <a:rPr lang="ja-JP" altLang="en-US" smtClean="0"/>
              <a:t>マスター タイトルの書式設定</a:t>
            </a:r>
            <a:endParaRPr lang="ja-JP" altLang="en-US" dirty="0"/>
          </a:p>
        </p:txBody>
      </p:sp>
      <p:sp>
        <p:nvSpPr>
          <p:cNvPr id="6" name="テキスト プレースホルダー"/>
          <p:cNvSpPr>
            <a:spLocks noGrp="1"/>
          </p:cNvSpPr>
          <p:nvPr>
            <p:ph type="body" sz="quarter" idx="11"/>
          </p:nvPr>
        </p:nvSpPr>
        <p:spPr>
          <a:xfrm>
            <a:off x="179387" y="1800000"/>
            <a:ext cx="6372000" cy="360000"/>
          </a:xfrm>
        </p:spPr>
        <p:txBody>
          <a:bodyPr>
            <a:noAutofit/>
          </a:bodyPr>
          <a:lstStyle>
            <a:lvl1pPr marL="0" indent="0">
              <a:buNone/>
              <a:defRPr sz="1800"/>
            </a:lvl1pPr>
          </a:lstStyle>
          <a:p>
            <a:pPr lvl="0"/>
            <a:r>
              <a:rPr lang="ja-JP" altLang="en-US" smtClean="0"/>
              <a:t>マスター テキストの書式設定</a:t>
            </a:r>
          </a:p>
        </p:txBody>
      </p:sp>
      <p:sp>
        <p:nvSpPr>
          <p:cNvPr id="5" name="テキスト プレースホルダー"/>
          <p:cNvSpPr>
            <a:spLocks noGrp="1"/>
          </p:cNvSpPr>
          <p:nvPr>
            <p:ph type="body" sz="quarter" idx="10"/>
          </p:nvPr>
        </p:nvSpPr>
        <p:spPr bwMode="gray">
          <a:xfrm>
            <a:off x="179513" y="4032000"/>
            <a:ext cx="6552727" cy="400110"/>
          </a:xfrm>
        </p:spPr>
        <p:txBody>
          <a:bodyPr>
            <a:spAutoFit/>
          </a:bodyPr>
          <a:lstStyle>
            <a:lvl1pPr marL="0" indent="0">
              <a:buNone/>
              <a:defRPr sz="2000" baseline="0">
                <a:solidFill>
                  <a:schemeClr val="bg1"/>
                </a:solidFill>
              </a:defRPr>
            </a:lvl1pPr>
            <a:lvl2pPr marL="72000" indent="0">
              <a:buNone/>
              <a:defRPr>
                <a:solidFill>
                  <a:schemeClr val="bg1"/>
                </a:solidFill>
              </a:defRPr>
            </a:lvl2pPr>
            <a:lvl3pPr marL="222962" indent="0">
              <a:buNone/>
              <a:defRPr>
                <a:solidFill>
                  <a:schemeClr val="bg1"/>
                </a:solidFill>
              </a:defRPr>
            </a:lvl3pPr>
            <a:lvl4pPr marL="327787" indent="0">
              <a:buNone/>
              <a:defRPr>
                <a:solidFill>
                  <a:schemeClr val="bg1"/>
                </a:solidFill>
              </a:defRPr>
            </a:lvl4pPr>
            <a:lvl5pPr marL="311400" indent="0">
              <a:buNone/>
              <a:defRPr>
                <a:solidFill>
                  <a:schemeClr val="bg1"/>
                </a:solidFill>
              </a:defRPr>
            </a:lvl5pPr>
          </a:lstStyle>
          <a:p>
            <a:pPr lvl="0"/>
            <a:r>
              <a:rPr lang="ja-JP" altLang="en-US" smtClean="0"/>
              <a:t>マスター テキストの書式設定</a:t>
            </a:r>
          </a:p>
        </p:txBody>
      </p:sp>
    </p:spTree>
    <p:extLst>
      <p:ext uri="{BB962C8B-B14F-4D97-AF65-F5344CB8AC3E}">
        <p14:creationId xmlns:p14="http://schemas.microsoft.com/office/powerpoint/2010/main" val="42652614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white)">
    <p:spTree>
      <p:nvGrpSpPr>
        <p:cNvPr id="1" name=""/>
        <p:cNvGrpSpPr/>
        <p:nvPr/>
      </p:nvGrpSpPr>
      <p:grpSpPr>
        <a:xfrm>
          <a:off x="0" y="0"/>
          <a:ext cx="0" cy="0"/>
          <a:chOff x="0" y="0"/>
          <a:chExt cx="0" cy="0"/>
        </a:xfrm>
      </p:grpSpPr>
      <p:pic>
        <p:nvPicPr>
          <p:cNvPr id="5" name="Background_White"/>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5035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タイトル"/>
          <p:cNvSpPr>
            <a:spLocks noGrp="1"/>
          </p:cNvSpPr>
          <p:nvPr>
            <p:ph type="title"/>
          </p:nvPr>
        </p:nvSpPr>
        <p:spPr bwMode="gray">
          <a:xfrm>
            <a:off x="179513" y="115200"/>
            <a:ext cx="8784000" cy="468000"/>
          </a:xfrm>
        </p:spPr>
        <p:txBody>
          <a:bodyPr rtlCol="0">
            <a:normAutofit/>
          </a:bodyPr>
          <a:lstStyle>
            <a:lvl1pPr>
              <a:defRPr lang="ja-JP" altLang="en-US" dirty="0">
                <a:solidFill>
                  <a:schemeClr val="bg1"/>
                </a:solidFill>
              </a:defRPr>
            </a:lvl1pPr>
          </a:lstStyle>
          <a:p>
            <a:pPr lvl="0"/>
            <a:r>
              <a:rPr lang="ja-JP" altLang="en-US" smtClean="0"/>
              <a:t>マスター タイトルの書式設定</a:t>
            </a:r>
            <a:endParaRPr lang="ja-JP" altLang="en-US" dirty="0"/>
          </a:p>
        </p:txBody>
      </p:sp>
      <p:sp>
        <p:nvSpPr>
          <p:cNvPr id="6" name="コンテンツ プレースホルダー"/>
          <p:cNvSpPr>
            <a:spLocks noGrp="1"/>
          </p:cNvSpPr>
          <p:nvPr>
            <p:ph sz="quarter" idx="10"/>
          </p:nvPr>
        </p:nvSpPr>
        <p:spPr bwMode="gray">
          <a:xfrm>
            <a:off x="179388" y="836613"/>
            <a:ext cx="4248000" cy="5616575"/>
          </a:xfrm>
        </p:spPr>
        <p:txBody>
          <a:bodyPr rtlCol="0">
            <a:normAutofit/>
          </a:bodyPr>
          <a:lstStyle>
            <a:lvl1pPr>
              <a:defRPr lang="ja-JP" altLang="en-US" i="0" u="none" strike="noStrike" kern="0" cap="none" spc="0" normalizeH="0" baseline="0" dirty="0" smtClean="0">
                <a:ln>
                  <a:noFill/>
                </a:ln>
                <a:solidFill>
                  <a:srgbClr val="000000"/>
                </a:solidFill>
                <a:effectLst/>
                <a:uLnTx/>
                <a:uFillTx/>
              </a:defRPr>
            </a:lvl1pPr>
            <a:lvl2pPr>
              <a:defRPr lang="ja-JP" altLang="en-US" i="0" u="none" strike="noStrike" kern="0" cap="none" spc="0" normalizeH="0" baseline="0" noProof="0" dirty="0" smtClean="0">
                <a:ln>
                  <a:noFill/>
                </a:ln>
                <a:solidFill>
                  <a:srgbClr val="000000"/>
                </a:solidFill>
                <a:effectLst/>
                <a:uLnTx/>
                <a:uFillTx/>
              </a:defRPr>
            </a:lvl2pPr>
            <a:lvl3pPr>
              <a:defRPr lang="ja-JP" altLang="en-US" i="0" u="none" strike="noStrike" kern="0" cap="none" spc="0" normalizeH="0" baseline="0" noProof="0" dirty="0" smtClean="0">
                <a:ln>
                  <a:noFill/>
                </a:ln>
                <a:solidFill>
                  <a:srgbClr val="000000"/>
                </a:solidFill>
                <a:effectLst/>
                <a:uLnTx/>
                <a:uFillTx/>
              </a:defRPr>
            </a:lvl3pPr>
            <a:lvl4pPr>
              <a:defRPr lang="ja-JP" altLang="en-US" i="0" u="none" strike="noStrike" kern="0" cap="none" spc="0" normalizeH="0" baseline="0" noProof="0" dirty="0" smtClean="0">
                <a:ln>
                  <a:noFill/>
                </a:ln>
                <a:solidFill>
                  <a:srgbClr val="000000"/>
                </a:solidFill>
                <a:effectLst/>
                <a:uLnTx/>
                <a:uFillTx/>
              </a:defRPr>
            </a:lvl4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p:txBody>
      </p:sp>
      <p:sp>
        <p:nvSpPr>
          <p:cNvPr id="7" name="コンテンツ プレースホルダー"/>
          <p:cNvSpPr>
            <a:spLocks noGrp="1"/>
          </p:cNvSpPr>
          <p:nvPr>
            <p:ph sz="quarter" idx="11"/>
          </p:nvPr>
        </p:nvSpPr>
        <p:spPr bwMode="gray">
          <a:xfrm>
            <a:off x="4716613" y="836613"/>
            <a:ext cx="4248000" cy="5616575"/>
          </a:xfrm>
        </p:spPr>
        <p:txBody>
          <a:bodyPr rtlCol="0">
            <a:normAutofit/>
          </a:bodyPr>
          <a:lstStyle>
            <a:lvl1pPr>
              <a:defRPr lang="ja-JP" altLang="en-US" i="0" u="none" strike="noStrike" kern="0" cap="none" spc="0" normalizeH="0" baseline="0" dirty="0" smtClean="0">
                <a:ln>
                  <a:noFill/>
                </a:ln>
                <a:solidFill>
                  <a:srgbClr val="000000"/>
                </a:solidFill>
                <a:effectLst/>
                <a:uLnTx/>
                <a:uFillTx/>
              </a:defRPr>
            </a:lvl1pPr>
            <a:lvl2pPr>
              <a:defRPr lang="ja-JP" altLang="en-US" i="0" u="none" strike="noStrike" kern="0" cap="none" spc="0" normalizeH="0" baseline="0" noProof="0" dirty="0" smtClean="0">
                <a:ln>
                  <a:noFill/>
                </a:ln>
                <a:solidFill>
                  <a:srgbClr val="000000"/>
                </a:solidFill>
                <a:effectLst/>
                <a:uLnTx/>
                <a:uFillTx/>
              </a:defRPr>
            </a:lvl2pPr>
            <a:lvl3pPr>
              <a:defRPr lang="ja-JP" altLang="en-US" i="0" u="none" strike="noStrike" kern="0" cap="none" spc="0" normalizeH="0" baseline="0" noProof="0" dirty="0" smtClean="0">
                <a:ln>
                  <a:noFill/>
                </a:ln>
                <a:solidFill>
                  <a:srgbClr val="000000"/>
                </a:solidFill>
                <a:effectLst/>
                <a:uLnTx/>
                <a:uFillTx/>
              </a:defRPr>
            </a:lvl3pPr>
            <a:lvl4pPr>
              <a:defRPr lang="ja-JP" altLang="en-US" i="0" u="none" strike="noStrike" kern="0" cap="none" spc="0" normalizeH="0" baseline="0" noProof="0" dirty="0" smtClean="0">
                <a:ln>
                  <a:noFill/>
                </a:ln>
                <a:solidFill>
                  <a:srgbClr val="000000"/>
                </a:solidFill>
                <a:effectLst/>
                <a:uLnTx/>
                <a:uFillTx/>
              </a:defRPr>
            </a:lvl4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p:txBody>
      </p:sp>
    </p:spTree>
    <p:extLst>
      <p:ext uri="{BB962C8B-B14F-4D97-AF65-F5344CB8AC3E}">
        <p14:creationId xmlns:p14="http://schemas.microsoft.com/office/powerpoint/2010/main" val="13757377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80645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blue)">
    <p:spTree>
      <p:nvGrpSpPr>
        <p:cNvPr id="1" name=""/>
        <p:cNvGrpSpPr/>
        <p:nvPr/>
      </p:nvGrpSpPr>
      <p:grpSpPr>
        <a:xfrm>
          <a:off x="0" y="0"/>
          <a:ext cx="0" cy="0"/>
          <a:chOff x="0" y="0"/>
          <a:chExt cx="0" cy="0"/>
        </a:xfrm>
      </p:grpSpPr>
      <p:pic>
        <p:nvPicPr>
          <p:cNvPr id="3" name="Background_Blue"/>
          <p:cNvPicPr>
            <a:picLocks noChangeAspect="1" noChangeArrowheads="1"/>
          </p:cNvPicPr>
          <p:nvPr userDrawn="1"/>
        </p:nvPicPr>
        <p:blipFill>
          <a:blip r:embed="rId2" cstate="email">
            <a:extLst>
              <a:ext uri="{28A0092B-C50C-407E-A947-70E740481C1C}">
                <a14:useLocalDpi xmlns:a14="http://schemas.microsoft.com/office/drawing/2010/main"/>
              </a:ext>
            </a:extLst>
          </a:blip>
          <a:srcRect l="195" r="195" b="1505"/>
          <a:stretch>
            <a:fillRect/>
          </a:stretch>
        </p:blipFill>
        <p:spPr bwMode="auto">
          <a:xfrm>
            <a:off x="0" y="0"/>
            <a:ext cx="9144000" cy="6548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タイトル"/>
          <p:cNvSpPr>
            <a:spLocks noGrp="1"/>
          </p:cNvSpPr>
          <p:nvPr>
            <p:ph type="title"/>
          </p:nvPr>
        </p:nvSpPr>
        <p:spPr bwMode="gray">
          <a:xfrm>
            <a:off x="179513" y="115200"/>
            <a:ext cx="8784000" cy="468000"/>
          </a:xfrm>
        </p:spPr>
        <p:txBody>
          <a:bodyPr rtlCol="0">
            <a:normAutofit/>
          </a:bodyPr>
          <a:lstStyle>
            <a:lvl1pPr>
              <a:defRPr lang="ja-JP" altLang="en-US" dirty="0">
                <a:solidFill>
                  <a:schemeClr val="tx1">
                    <a:lumMod val="95000"/>
                    <a:lumOff val="5000"/>
                  </a:schemeClr>
                </a:solidFill>
              </a:defRPr>
            </a:lvl1pPr>
          </a:lstStyle>
          <a:p>
            <a:pPr lvl="0"/>
            <a:r>
              <a:rPr lang="ja-JP" altLang="en-US" smtClean="0"/>
              <a:t>マスター タイトルの書式設定</a:t>
            </a:r>
            <a:endParaRPr lang="ja-JP" altLang="en-US" dirty="0"/>
          </a:p>
        </p:txBody>
      </p:sp>
    </p:spTree>
    <p:extLst>
      <p:ext uri="{BB962C8B-B14F-4D97-AF65-F5344CB8AC3E}">
        <p14:creationId xmlns:p14="http://schemas.microsoft.com/office/powerpoint/2010/main" val="20208855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mp; Content(blue)">
    <p:spTree>
      <p:nvGrpSpPr>
        <p:cNvPr id="1" name=""/>
        <p:cNvGrpSpPr/>
        <p:nvPr/>
      </p:nvGrpSpPr>
      <p:grpSpPr>
        <a:xfrm>
          <a:off x="0" y="0"/>
          <a:ext cx="0" cy="0"/>
          <a:chOff x="0" y="0"/>
          <a:chExt cx="0" cy="0"/>
        </a:xfrm>
      </p:grpSpPr>
      <p:pic>
        <p:nvPicPr>
          <p:cNvPr id="5" name="Background_Blue"/>
          <p:cNvPicPr>
            <a:picLocks noChangeAspect="1" noChangeArrowheads="1"/>
          </p:cNvPicPr>
          <p:nvPr userDrawn="1"/>
        </p:nvPicPr>
        <p:blipFill>
          <a:blip r:embed="rId2" cstate="email">
            <a:extLst>
              <a:ext uri="{28A0092B-C50C-407E-A947-70E740481C1C}">
                <a14:useLocalDpi xmlns:a14="http://schemas.microsoft.com/office/drawing/2010/main"/>
              </a:ext>
            </a:extLst>
          </a:blip>
          <a:srcRect l="195" r="195" b="1505"/>
          <a:stretch>
            <a:fillRect/>
          </a:stretch>
        </p:blipFill>
        <p:spPr bwMode="auto">
          <a:xfrm>
            <a:off x="0" y="0"/>
            <a:ext cx="9144000" cy="6548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タイトル"/>
          <p:cNvSpPr>
            <a:spLocks noGrp="1"/>
          </p:cNvSpPr>
          <p:nvPr>
            <p:ph type="title"/>
          </p:nvPr>
        </p:nvSpPr>
        <p:spPr bwMode="gray">
          <a:xfrm>
            <a:off x="179513" y="115200"/>
            <a:ext cx="8784000" cy="468000"/>
          </a:xfrm>
        </p:spPr>
        <p:txBody>
          <a:bodyPr rtlCol="0">
            <a:normAutofit/>
          </a:bodyPr>
          <a:lstStyle>
            <a:lvl1pPr>
              <a:defRPr lang="ja-JP" altLang="en-US" dirty="0">
                <a:solidFill>
                  <a:schemeClr val="tx1">
                    <a:lumMod val="95000"/>
                    <a:lumOff val="5000"/>
                  </a:schemeClr>
                </a:solidFill>
              </a:defRPr>
            </a:lvl1pPr>
          </a:lstStyle>
          <a:p>
            <a:pPr lvl="0"/>
            <a:r>
              <a:rPr lang="ja-JP" altLang="en-US" smtClean="0"/>
              <a:t>マスター タイトルの書式設定</a:t>
            </a:r>
            <a:endParaRPr lang="ja-JP" altLang="en-US" dirty="0"/>
          </a:p>
        </p:txBody>
      </p:sp>
      <p:sp>
        <p:nvSpPr>
          <p:cNvPr id="4" name="コンテンツ プレースホルダー"/>
          <p:cNvSpPr>
            <a:spLocks noGrp="1"/>
          </p:cNvSpPr>
          <p:nvPr>
            <p:ph sz="quarter" idx="10"/>
          </p:nvPr>
        </p:nvSpPr>
        <p:spPr bwMode="gray">
          <a:xfrm>
            <a:off x="179512" y="836712"/>
            <a:ext cx="8784976" cy="5616000"/>
          </a:xfrm>
        </p:spPr>
        <p:txBody>
          <a:bodyPr lIns="90000" tIns="46800" rIns="90000" rtlCol="0">
            <a:noAutofit/>
          </a:bodyPr>
          <a:lstStyle>
            <a:lvl1pPr marL="180000" indent="-180000" eaLnBrk="1" hangingPunct="1">
              <a:buClr>
                <a:schemeClr val="bg1"/>
              </a:buClr>
              <a:defRPr lang="ja-JP" altLang="en-US" baseline="0" dirty="0" smtClean="0">
                <a:solidFill>
                  <a:schemeClr val="bg1"/>
                </a:solidFill>
              </a:defRPr>
            </a:lvl1pPr>
            <a:lvl2pPr marL="360000" indent="-180000" eaLnBrk="1" hangingPunct="1">
              <a:buClr>
                <a:schemeClr val="bg1"/>
              </a:buClr>
              <a:defRPr lang="ja-JP" altLang="en-US" baseline="0" dirty="0" smtClean="0">
                <a:solidFill>
                  <a:schemeClr val="bg1"/>
                </a:solidFill>
              </a:defRPr>
            </a:lvl2pPr>
            <a:lvl3pPr marL="468000" indent="-108000" eaLnBrk="1" hangingPunct="1">
              <a:buClr>
                <a:schemeClr val="bg1"/>
              </a:buClr>
              <a:defRPr lang="ja-JP" altLang="en-US" baseline="0" dirty="0" smtClean="0">
                <a:solidFill>
                  <a:schemeClr val="bg1"/>
                </a:solidFill>
              </a:defRPr>
            </a:lvl3pPr>
            <a:lvl4pPr marL="576000" indent="-108000" eaLnBrk="1" hangingPunct="1">
              <a:buClr>
                <a:schemeClr val="bg1"/>
              </a:buClr>
              <a:defRPr lang="ja-JP" altLang="en-US" baseline="0" dirty="0" smtClean="0">
                <a:solidFill>
                  <a:schemeClr val="bg1"/>
                </a:solidFill>
              </a:defRPr>
            </a:lvl4pPr>
            <a:lvl5pPr marL="252000" indent="180000" eaLnBrk="1" hangingPunct="1">
              <a:buClr>
                <a:schemeClr val="bg1"/>
              </a:buClr>
              <a:defRPr lang="ja-JP" altLang="en-US" baseline="0" dirty="0">
                <a:solidFill>
                  <a:schemeClr val="bg1"/>
                </a:solidFill>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p:txBody>
      </p:sp>
    </p:spTree>
    <p:extLst>
      <p:ext uri="{BB962C8B-B14F-4D97-AF65-F5344CB8AC3E}">
        <p14:creationId xmlns:p14="http://schemas.microsoft.com/office/powerpoint/2010/main" val="16671117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ead 1 line &amp; Content(blue)">
    <p:spTree>
      <p:nvGrpSpPr>
        <p:cNvPr id="1" name=""/>
        <p:cNvGrpSpPr/>
        <p:nvPr/>
      </p:nvGrpSpPr>
      <p:grpSpPr>
        <a:xfrm>
          <a:off x="0" y="0"/>
          <a:ext cx="0" cy="0"/>
          <a:chOff x="0" y="0"/>
          <a:chExt cx="0" cy="0"/>
        </a:xfrm>
      </p:grpSpPr>
      <p:pic>
        <p:nvPicPr>
          <p:cNvPr id="5" name="Background_Blue"/>
          <p:cNvPicPr>
            <a:picLocks noChangeAspect="1" noChangeArrowheads="1"/>
          </p:cNvPicPr>
          <p:nvPr userDrawn="1"/>
        </p:nvPicPr>
        <p:blipFill>
          <a:blip r:embed="rId2" cstate="email">
            <a:extLst>
              <a:ext uri="{28A0092B-C50C-407E-A947-70E740481C1C}">
                <a14:useLocalDpi xmlns:a14="http://schemas.microsoft.com/office/drawing/2010/main"/>
              </a:ext>
            </a:extLst>
          </a:blip>
          <a:srcRect l="195" r="195" b="1505"/>
          <a:stretch>
            <a:fillRect/>
          </a:stretch>
        </p:blipFill>
        <p:spPr bwMode="auto">
          <a:xfrm>
            <a:off x="0" y="0"/>
            <a:ext cx="9144000" cy="6548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タイトル"/>
          <p:cNvSpPr>
            <a:spLocks noGrp="1"/>
          </p:cNvSpPr>
          <p:nvPr>
            <p:ph type="title"/>
          </p:nvPr>
        </p:nvSpPr>
        <p:spPr bwMode="gray">
          <a:xfrm>
            <a:off x="179513" y="115200"/>
            <a:ext cx="8784000" cy="468000"/>
          </a:xfrm>
        </p:spPr>
        <p:txBody>
          <a:bodyPr rtlCol="0">
            <a:normAutofit/>
          </a:bodyPr>
          <a:lstStyle>
            <a:lvl1pPr>
              <a:defRPr lang="ja-JP" altLang="en-US" dirty="0">
                <a:solidFill>
                  <a:schemeClr val="tx1">
                    <a:lumMod val="95000"/>
                    <a:lumOff val="5000"/>
                  </a:schemeClr>
                </a:solidFill>
              </a:defRPr>
            </a:lvl1pPr>
          </a:lstStyle>
          <a:p>
            <a:pPr lvl="0"/>
            <a:r>
              <a:rPr lang="ja-JP" altLang="en-US" smtClean="0"/>
              <a:t>マスター タイトルの書式設定</a:t>
            </a:r>
            <a:endParaRPr lang="ja-JP" altLang="en-US" dirty="0"/>
          </a:p>
        </p:txBody>
      </p:sp>
      <p:sp>
        <p:nvSpPr>
          <p:cNvPr id="6" name="テキスト プレースホルダー"/>
          <p:cNvSpPr>
            <a:spLocks noGrp="1"/>
          </p:cNvSpPr>
          <p:nvPr>
            <p:ph type="body" sz="quarter" idx="11"/>
          </p:nvPr>
        </p:nvSpPr>
        <p:spPr bwMode="gray">
          <a:xfrm>
            <a:off x="178287" y="836613"/>
            <a:ext cx="8785226" cy="432000"/>
          </a:xfrm>
          <a:prstGeom prst="roundRect">
            <a:avLst>
              <a:gd name="adj" fmla="val 13830"/>
            </a:avLst>
          </a:prstGeom>
          <a:solidFill>
            <a:schemeClr val="accent6">
              <a:lumMod val="75000"/>
              <a:lumOff val="25000"/>
            </a:schemeClr>
          </a:solidFill>
          <a:effectLst>
            <a:outerShdw blurRad="50800" dist="38100" dir="5400000" algn="t" rotWithShape="0">
              <a:prstClr val="black">
                <a:alpha val="40000"/>
              </a:prstClr>
            </a:outerShdw>
          </a:effectLst>
        </p:spPr>
        <p:txBody>
          <a:bodyPr tIns="72000" bIns="36000">
            <a:noAutofit/>
          </a:bodyPr>
          <a:lstStyle>
            <a:lvl1pPr marL="0" indent="0" algn="l" eaLnBrk="1" hangingPunct="1">
              <a:spcBef>
                <a:spcPts val="0"/>
              </a:spcBef>
              <a:buNone/>
              <a:defRPr>
                <a:solidFill>
                  <a:schemeClr val="bg1"/>
                </a:solidFill>
              </a:defRPr>
            </a:lvl1pPr>
            <a:lvl2pPr marL="72000" indent="0">
              <a:buNone/>
              <a:defRPr/>
            </a:lvl2pPr>
            <a:lvl3pPr marL="222962" indent="0">
              <a:buNone/>
              <a:defRPr/>
            </a:lvl3pPr>
            <a:lvl4pPr marL="327787" indent="0">
              <a:buNone/>
              <a:defRPr/>
            </a:lvl4pPr>
            <a:lvl5pPr marL="311400" indent="0">
              <a:buNone/>
              <a:defRPr/>
            </a:lvl5pPr>
          </a:lstStyle>
          <a:p>
            <a:pPr lvl="0"/>
            <a:r>
              <a:rPr lang="ja-JP" altLang="en-US" smtClean="0"/>
              <a:t>マスター テキストの書式設定</a:t>
            </a:r>
          </a:p>
        </p:txBody>
      </p:sp>
      <p:sp>
        <p:nvSpPr>
          <p:cNvPr id="8" name="コンテンツ プレースホルダー"/>
          <p:cNvSpPr>
            <a:spLocks noGrp="1"/>
          </p:cNvSpPr>
          <p:nvPr>
            <p:ph sz="quarter" idx="10"/>
          </p:nvPr>
        </p:nvSpPr>
        <p:spPr bwMode="gray">
          <a:xfrm>
            <a:off x="179512" y="1414800"/>
            <a:ext cx="8784976" cy="5040000"/>
          </a:xfrm>
        </p:spPr>
        <p:txBody>
          <a:bodyPr lIns="90000" tIns="46800" rIns="90000" rtlCol="0">
            <a:noAutofit/>
          </a:bodyPr>
          <a:lstStyle>
            <a:lvl1pPr marL="180000" indent="-180000" eaLnBrk="1" hangingPunct="1">
              <a:buClr>
                <a:schemeClr val="bg1"/>
              </a:buClr>
              <a:defRPr lang="ja-JP" altLang="en-US" baseline="0" dirty="0" smtClean="0">
                <a:solidFill>
                  <a:schemeClr val="bg1"/>
                </a:solidFill>
              </a:defRPr>
            </a:lvl1pPr>
            <a:lvl2pPr marL="360000" indent="-180000" eaLnBrk="1" hangingPunct="1">
              <a:buClr>
                <a:schemeClr val="bg1"/>
              </a:buClr>
              <a:defRPr lang="ja-JP" altLang="en-US" baseline="0" dirty="0" smtClean="0">
                <a:solidFill>
                  <a:schemeClr val="bg1"/>
                </a:solidFill>
              </a:defRPr>
            </a:lvl2pPr>
            <a:lvl3pPr marL="468000" indent="-108000" eaLnBrk="1" hangingPunct="1">
              <a:buClr>
                <a:schemeClr val="bg1"/>
              </a:buClr>
              <a:defRPr lang="ja-JP" altLang="en-US" baseline="0" dirty="0" smtClean="0">
                <a:solidFill>
                  <a:schemeClr val="bg1"/>
                </a:solidFill>
              </a:defRPr>
            </a:lvl3pPr>
            <a:lvl4pPr marL="576000" indent="-108000" eaLnBrk="1" hangingPunct="1">
              <a:buClr>
                <a:schemeClr val="bg1"/>
              </a:buClr>
              <a:defRPr lang="ja-JP" altLang="en-US" baseline="0" dirty="0" smtClean="0">
                <a:solidFill>
                  <a:schemeClr val="bg1"/>
                </a:solidFill>
              </a:defRPr>
            </a:lvl4pPr>
            <a:lvl5pPr marL="252000" indent="180000" eaLnBrk="1" hangingPunct="1">
              <a:buClr>
                <a:schemeClr val="bg1"/>
              </a:buClr>
              <a:defRPr lang="ja-JP" altLang="en-US" baseline="0" dirty="0">
                <a:solidFill>
                  <a:schemeClr val="bg1"/>
                </a:solidFill>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p:txBody>
      </p:sp>
    </p:spTree>
    <p:extLst>
      <p:ext uri="{BB962C8B-B14F-4D97-AF65-F5344CB8AC3E}">
        <p14:creationId xmlns:p14="http://schemas.microsoft.com/office/powerpoint/2010/main" val="9737654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ead 2 lines &amp; Content(blue)">
    <p:spTree>
      <p:nvGrpSpPr>
        <p:cNvPr id="1" name=""/>
        <p:cNvGrpSpPr/>
        <p:nvPr/>
      </p:nvGrpSpPr>
      <p:grpSpPr>
        <a:xfrm>
          <a:off x="0" y="0"/>
          <a:ext cx="0" cy="0"/>
          <a:chOff x="0" y="0"/>
          <a:chExt cx="0" cy="0"/>
        </a:xfrm>
      </p:grpSpPr>
      <p:pic>
        <p:nvPicPr>
          <p:cNvPr id="5" name="Background_Blue"/>
          <p:cNvPicPr>
            <a:picLocks noChangeAspect="1" noChangeArrowheads="1"/>
          </p:cNvPicPr>
          <p:nvPr userDrawn="1"/>
        </p:nvPicPr>
        <p:blipFill>
          <a:blip r:embed="rId2" cstate="email">
            <a:extLst>
              <a:ext uri="{28A0092B-C50C-407E-A947-70E740481C1C}">
                <a14:useLocalDpi xmlns:a14="http://schemas.microsoft.com/office/drawing/2010/main"/>
              </a:ext>
            </a:extLst>
          </a:blip>
          <a:srcRect l="195" r="195" b="1505"/>
          <a:stretch>
            <a:fillRect/>
          </a:stretch>
        </p:blipFill>
        <p:spPr bwMode="auto">
          <a:xfrm>
            <a:off x="0" y="0"/>
            <a:ext cx="9144000" cy="6548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タイトル"/>
          <p:cNvSpPr>
            <a:spLocks noGrp="1"/>
          </p:cNvSpPr>
          <p:nvPr>
            <p:ph type="title"/>
          </p:nvPr>
        </p:nvSpPr>
        <p:spPr bwMode="gray">
          <a:xfrm>
            <a:off x="179513" y="115200"/>
            <a:ext cx="8784000" cy="468000"/>
          </a:xfrm>
        </p:spPr>
        <p:txBody>
          <a:bodyPr rtlCol="0">
            <a:normAutofit/>
          </a:bodyPr>
          <a:lstStyle>
            <a:lvl1pPr>
              <a:defRPr lang="ja-JP" altLang="en-US" dirty="0">
                <a:solidFill>
                  <a:schemeClr val="tx1">
                    <a:lumMod val="95000"/>
                    <a:lumOff val="5000"/>
                  </a:schemeClr>
                </a:solidFill>
              </a:defRPr>
            </a:lvl1pPr>
          </a:lstStyle>
          <a:p>
            <a:pPr lvl="0"/>
            <a:r>
              <a:rPr lang="ja-JP" altLang="en-US" smtClean="0"/>
              <a:t>マスター タイトルの書式設定</a:t>
            </a:r>
            <a:endParaRPr lang="ja-JP" altLang="en-US" dirty="0"/>
          </a:p>
        </p:txBody>
      </p:sp>
      <p:sp>
        <p:nvSpPr>
          <p:cNvPr id="6" name="テキスト プレースホルダー"/>
          <p:cNvSpPr>
            <a:spLocks noGrp="1"/>
          </p:cNvSpPr>
          <p:nvPr>
            <p:ph type="body" sz="quarter" idx="11"/>
          </p:nvPr>
        </p:nvSpPr>
        <p:spPr bwMode="gray">
          <a:xfrm>
            <a:off x="179388" y="836613"/>
            <a:ext cx="8784000" cy="756000"/>
          </a:xfrm>
          <a:prstGeom prst="roundRect">
            <a:avLst>
              <a:gd name="adj" fmla="val 7924"/>
            </a:avLst>
          </a:prstGeom>
          <a:solidFill>
            <a:schemeClr val="accent6">
              <a:lumMod val="75000"/>
              <a:lumOff val="25000"/>
            </a:schemeClr>
          </a:solidFill>
          <a:effectLst>
            <a:outerShdw blurRad="50800" dist="38100" dir="5400000" algn="t" rotWithShape="0">
              <a:prstClr val="black">
                <a:alpha val="40000"/>
              </a:prstClr>
            </a:outerShdw>
          </a:effectLst>
        </p:spPr>
        <p:txBody>
          <a:bodyPr tIns="72000" bIns="36000" anchor="ctr">
            <a:noAutofit/>
          </a:bodyPr>
          <a:lstStyle>
            <a:lvl1pPr marL="0" indent="0" algn="l" eaLnBrk="1" hangingPunct="1">
              <a:spcBef>
                <a:spcPts val="0"/>
              </a:spcBef>
              <a:buNone/>
              <a:defRPr>
                <a:solidFill>
                  <a:schemeClr val="bg1"/>
                </a:solidFill>
              </a:defRPr>
            </a:lvl1pPr>
            <a:lvl2pPr marL="72000" indent="0">
              <a:buNone/>
              <a:defRPr/>
            </a:lvl2pPr>
            <a:lvl3pPr marL="222962" indent="0">
              <a:buNone/>
              <a:defRPr/>
            </a:lvl3pPr>
            <a:lvl4pPr marL="327787" indent="0">
              <a:buNone/>
              <a:defRPr/>
            </a:lvl4pPr>
            <a:lvl5pPr marL="311400" indent="0">
              <a:buNone/>
              <a:defRPr/>
            </a:lvl5pPr>
          </a:lstStyle>
          <a:p>
            <a:pPr lvl="0"/>
            <a:r>
              <a:rPr lang="ja-JP" altLang="en-US" smtClean="0"/>
              <a:t>マスター テキストの書式設定</a:t>
            </a:r>
          </a:p>
        </p:txBody>
      </p:sp>
      <p:sp>
        <p:nvSpPr>
          <p:cNvPr id="18" name="コンテンツ プレースホルダー"/>
          <p:cNvSpPr>
            <a:spLocks noGrp="1"/>
          </p:cNvSpPr>
          <p:nvPr>
            <p:ph sz="quarter" idx="10"/>
          </p:nvPr>
        </p:nvSpPr>
        <p:spPr bwMode="gray">
          <a:xfrm>
            <a:off x="179512" y="1738800"/>
            <a:ext cx="8784976" cy="4716000"/>
          </a:xfrm>
        </p:spPr>
        <p:txBody>
          <a:bodyPr lIns="90000" tIns="46800" rIns="90000" rtlCol="0">
            <a:noAutofit/>
          </a:bodyPr>
          <a:lstStyle>
            <a:lvl1pPr marL="180000" indent="-180000" eaLnBrk="1" hangingPunct="1">
              <a:buClr>
                <a:schemeClr val="bg1"/>
              </a:buClr>
              <a:defRPr lang="ja-JP" altLang="en-US" baseline="0" dirty="0" smtClean="0">
                <a:solidFill>
                  <a:schemeClr val="bg1"/>
                </a:solidFill>
              </a:defRPr>
            </a:lvl1pPr>
            <a:lvl2pPr marL="360000" indent="-180000" eaLnBrk="1" hangingPunct="1">
              <a:buClr>
                <a:schemeClr val="bg1"/>
              </a:buClr>
              <a:defRPr lang="ja-JP" altLang="en-US" baseline="0" dirty="0" smtClean="0">
                <a:solidFill>
                  <a:schemeClr val="bg1"/>
                </a:solidFill>
              </a:defRPr>
            </a:lvl2pPr>
            <a:lvl3pPr marL="468000" indent="-108000" eaLnBrk="1" hangingPunct="1">
              <a:buClr>
                <a:schemeClr val="bg1"/>
              </a:buClr>
              <a:defRPr lang="ja-JP" altLang="en-US" baseline="0" dirty="0" smtClean="0">
                <a:solidFill>
                  <a:schemeClr val="bg1"/>
                </a:solidFill>
              </a:defRPr>
            </a:lvl3pPr>
            <a:lvl4pPr marL="576000" indent="-108000" eaLnBrk="1" hangingPunct="1">
              <a:buClr>
                <a:schemeClr val="bg1"/>
              </a:buClr>
              <a:defRPr lang="ja-JP" altLang="en-US" baseline="0" dirty="0" smtClean="0">
                <a:solidFill>
                  <a:schemeClr val="bg1"/>
                </a:solidFill>
              </a:defRPr>
            </a:lvl4pPr>
            <a:lvl5pPr marL="252000" indent="180000" eaLnBrk="1" hangingPunct="1">
              <a:buClr>
                <a:schemeClr val="bg1"/>
              </a:buClr>
              <a:defRPr lang="ja-JP" altLang="en-US" baseline="0" dirty="0">
                <a:solidFill>
                  <a:schemeClr val="bg1"/>
                </a:solidFill>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p:txBody>
      </p:sp>
    </p:spTree>
    <p:extLst>
      <p:ext uri="{BB962C8B-B14F-4D97-AF65-F5344CB8AC3E}">
        <p14:creationId xmlns:p14="http://schemas.microsoft.com/office/powerpoint/2010/main" val="23237148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blue)">
    <p:spTree>
      <p:nvGrpSpPr>
        <p:cNvPr id="1" name=""/>
        <p:cNvGrpSpPr/>
        <p:nvPr/>
      </p:nvGrpSpPr>
      <p:grpSpPr>
        <a:xfrm>
          <a:off x="0" y="0"/>
          <a:ext cx="0" cy="0"/>
          <a:chOff x="0" y="0"/>
          <a:chExt cx="0" cy="0"/>
        </a:xfrm>
      </p:grpSpPr>
      <p:pic>
        <p:nvPicPr>
          <p:cNvPr id="5" name="Background_Blue"/>
          <p:cNvPicPr>
            <a:picLocks noChangeAspect="1" noChangeArrowheads="1"/>
          </p:cNvPicPr>
          <p:nvPr userDrawn="1"/>
        </p:nvPicPr>
        <p:blipFill>
          <a:blip r:embed="rId2" cstate="email">
            <a:extLst>
              <a:ext uri="{28A0092B-C50C-407E-A947-70E740481C1C}">
                <a14:useLocalDpi xmlns:a14="http://schemas.microsoft.com/office/drawing/2010/main"/>
              </a:ext>
            </a:extLst>
          </a:blip>
          <a:srcRect l="195" r="195" b="1505"/>
          <a:stretch>
            <a:fillRect/>
          </a:stretch>
        </p:blipFill>
        <p:spPr bwMode="auto">
          <a:xfrm>
            <a:off x="0" y="0"/>
            <a:ext cx="9144000" cy="6548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タイトル"/>
          <p:cNvSpPr>
            <a:spLocks noGrp="1"/>
          </p:cNvSpPr>
          <p:nvPr>
            <p:ph type="title"/>
          </p:nvPr>
        </p:nvSpPr>
        <p:spPr bwMode="gray">
          <a:xfrm>
            <a:off x="179513" y="115200"/>
            <a:ext cx="8784000" cy="468000"/>
          </a:xfrm>
        </p:spPr>
        <p:txBody>
          <a:bodyPr rtlCol="0">
            <a:normAutofit/>
          </a:bodyPr>
          <a:lstStyle>
            <a:lvl1pPr>
              <a:defRPr lang="ja-JP" altLang="en-US" dirty="0">
                <a:solidFill>
                  <a:schemeClr val="tx1">
                    <a:lumMod val="95000"/>
                    <a:lumOff val="5000"/>
                  </a:schemeClr>
                </a:solidFill>
              </a:defRPr>
            </a:lvl1pPr>
          </a:lstStyle>
          <a:p>
            <a:pPr lvl="0"/>
            <a:r>
              <a:rPr lang="ja-JP" altLang="en-US" smtClean="0"/>
              <a:t>マスター タイトルの書式設定</a:t>
            </a:r>
            <a:endParaRPr lang="ja-JP" altLang="en-US" dirty="0"/>
          </a:p>
        </p:txBody>
      </p:sp>
      <p:sp>
        <p:nvSpPr>
          <p:cNvPr id="4" name="コンテンツ プレースホルダー"/>
          <p:cNvSpPr>
            <a:spLocks noGrp="1"/>
          </p:cNvSpPr>
          <p:nvPr>
            <p:ph sz="quarter" idx="10"/>
          </p:nvPr>
        </p:nvSpPr>
        <p:spPr bwMode="gray">
          <a:xfrm>
            <a:off x="179512" y="836712"/>
            <a:ext cx="4248000" cy="5616000"/>
          </a:xfrm>
        </p:spPr>
        <p:txBody>
          <a:bodyPr lIns="90000" tIns="46800" rIns="90000" rtlCol="0">
            <a:noAutofit/>
          </a:bodyPr>
          <a:lstStyle>
            <a:lvl1pPr marL="180000" indent="-180000" eaLnBrk="1" hangingPunct="1">
              <a:buClr>
                <a:schemeClr val="bg1"/>
              </a:buClr>
              <a:defRPr lang="ja-JP" altLang="en-US" baseline="0" dirty="0" smtClean="0">
                <a:solidFill>
                  <a:schemeClr val="bg1"/>
                </a:solidFill>
              </a:defRPr>
            </a:lvl1pPr>
            <a:lvl2pPr marL="360000" indent="-180000" eaLnBrk="1" hangingPunct="1">
              <a:buClr>
                <a:schemeClr val="bg1"/>
              </a:buClr>
              <a:defRPr lang="ja-JP" altLang="en-US" baseline="0" dirty="0" smtClean="0">
                <a:solidFill>
                  <a:schemeClr val="bg1"/>
                </a:solidFill>
              </a:defRPr>
            </a:lvl2pPr>
            <a:lvl3pPr marL="468000" indent="-108000" eaLnBrk="1" hangingPunct="1">
              <a:buClr>
                <a:schemeClr val="bg1"/>
              </a:buClr>
              <a:defRPr lang="ja-JP" altLang="en-US" baseline="0" dirty="0" smtClean="0">
                <a:solidFill>
                  <a:schemeClr val="bg1"/>
                </a:solidFill>
              </a:defRPr>
            </a:lvl3pPr>
            <a:lvl4pPr marL="576000" indent="-108000" eaLnBrk="1" hangingPunct="1">
              <a:buClr>
                <a:schemeClr val="bg1"/>
              </a:buClr>
              <a:defRPr lang="ja-JP" altLang="en-US" baseline="0" dirty="0" smtClean="0">
                <a:solidFill>
                  <a:schemeClr val="bg1"/>
                </a:solidFill>
              </a:defRPr>
            </a:lvl4pPr>
            <a:lvl5pPr marL="252000" indent="180000" eaLnBrk="1" hangingPunct="1">
              <a:buClr>
                <a:schemeClr val="bg1"/>
              </a:buClr>
              <a:defRPr lang="ja-JP" altLang="en-US" baseline="0" dirty="0">
                <a:solidFill>
                  <a:schemeClr val="bg1"/>
                </a:solidFill>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p:txBody>
      </p:sp>
      <p:sp>
        <p:nvSpPr>
          <p:cNvPr id="8" name="コンテンツ プレースホルダー"/>
          <p:cNvSpPr>
            <a:spLocks noGrp="1"/>
          </p:cNvSpPr>
          <p:nvPr>
            <p:ph sz="quarter" idx="11"/>
          </p:nvPr>
        </p:nvSpPr>
        <p:spPr bwMode="gray">
          <a:xfrm>
            <a:off x="4715513" y="836712"/>
            <a:ext cx="4248000" cy="5616000"/>
          </a:xfrm>
        </p:spPr>
        <p:txBody>
          <a:bodyPr lIns="90000" tIns="46800" rIns="90000" rtlCol="0">
            <a:noAutofit/>
          </a:bodyPr>
          <a:lstStyle>
            <a:lvl1pPr marL="180000" indent="-180000" eaLnBrk="1" hangingPunct="1">
              <a:buClr>
                <a:schemeClr val="bg1"/>
              </a:buClr>
              <a:defRPr lang="ja-JP" altLang="en-US" baseline="0" dirty="0" smtClean="0">
                <a:solidFill>
                  <a:schemeClr val="bg1"/>
                </a:solidFill>
              </a:defRPr>
            </a:lvl1pPr>
            <a:lvl2pPr marL="360000" indent="-180000" eaLnBrk="1" hangingPunct="1">
              <a:buClr>
                <a:schemeClr val="bg1"/>
              </a:buClr>
              <a:defRPr lang="ja-JP" altLang="en-US" baseline="0" dirty="0" smtClean="0">
                <a:solidFill>
                  <a:schemeClr val="bg1"/>
                </a:solidFill>
              </a:defRPr>
            </a:lvl2pPr>
            <a:lvl3pPr marL="468000" indent="-108000" eaLnBrk="1" hangingPunct="1">
              <a:buClr>
                <a:schemeClr val="bg1"/>
              </a:buClr>
              <a:defRPr lang="ja-JP" altLang="en-US" baseline="0" dirty="0" smtClean="0">
                <a:solidFill>
                  <a:schemeClr val="bg1"/>
                </a:solidFill>
              </a:defRPr>
            </a:lvl3pPr>
            <a:lvl4pPr marL="576000" indent="-108000" eaLnBrk="1" hangingPunct="1">
              <a:buClr>
                <a:schemeClr val="bg1"/>
              </a:buClr>
              <a:defRPr lang="ja-JP" altLang="en-US" baseline="0" dirty="0" smtClean="0">
                <a:solidFill>
                  <a:schemeClr val="bg1"/>
                </a:solidFill>
              </a:defRPr>
            </a:lvl4pPr>
            <a:lvl5pPr marL="252000" indent="180000" eaLnBrk="1" hangingPunct="1">
              <a:buClr>
                <a:schemeClr val="bg1"/>
              </a:buClr>
              <a:defRPr lang="ja-JP" altLang="en-US" baseline="0" dirty="0">
                <a:solidFill>
                  <a:schemeClr val="bg1"/>
                </a:solidFill>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p:txBody>
      </p:sp>
    </p:spTree>
    <p:extLst>
      <p:ext uri="{BB962C8B-B14F-4D97-AF65-F5344CB8AC3E}">
        <p14:creationId xmlns:p14="http://schemas.microsoft.com/office/powerpoint/2010/main" val="20934924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blue)">
    <p:spTree>
      <p:nvGrpSpPr>
        <p:cNvPr id="1" name=""/>
        <p:cNvGrpSpPr/>
        <p:nvPr/>
      </p:nvGrpSpPr>
      <p:grpSpPr>
        <a:xfrm>
          <a:off x="0" y="0"/>
          <a:ext cx="0" cy="0"/>
          <a:chOff x="0" y="0"/>
          <a:chExt cx="0" cy="0"/>
        </a:xfrm>
      </p:grpSpPr>
      <p:pic>
        <p:nvPicPr>
          <p:cNvPr id="2" name="Background_Blue"/>
          <p:cNvPicPr>
            <a:picLocks noChangeAspect="1" noChangeArrowheads="1"/>
          </p:cNvPicPr>
          <p:nvPr userDrawn="1"/>
        </p:nvPicPr>
        <p:blipFill>
          <a:blip r:embed="rId2" cstate="email">
            <a:extLst>
              <a:ext uri="{28A0092B-C50C-407E-A947-70E740481C1C}">
                <a14:useLocalDpi xmlns:a14="http://schemas.microsoft.com/office/drawing/2010/main"/>
              </a:ext>
            </a:extLst>
          </a:blip>
          <a:srcRect r="392" b="526"/>
          <a:stretch>
            <a:fillRect/>
          </a:stretch>
        </p:blipFill>
        <p:spPr bwMode="auto">
          <a:xfrm>
            <a:off x="0" y="0"/>
            <a:ext cx="9144000" cy="655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67161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orporate Mark">
    <p:spTree>
      <p:nvGrpSpPr>
        <p:cNvPr id="1" name=""/>
        <p:cNvGrpSpPr/>
        <p:nvPr/>
      </p:nvGrpSpPr>
      <p:grpSpPr>
        <a:xfrm>
          <a:off x="0" y="0"/>
          <a:ext cx="0" cy="0"/>
          <a:chOff x="0" y="0"/>
          <a:chExt cx="0" cy="0"/>
        </a:xfrm>
      </p:grpSpPr>
      <p:pic>
        <p:nvPicPr>
          <p:cNvPr id="2" name="Logo"/>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5704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cSld name="Stream_タイトル スライド">
    <p:bg bwMode="gray">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ctrTitle"/>
          </p:nvPr>
        </p:nvSpPr>
        <p:spPr>
          <a:xfrm>
            <a:off x="250825" y="2276475"/>
            <a:ext cx="8642350" cy="1873250"/>
          </a:xfrm>
        </p:spPr>
        <p:txBody>
          <a:bodyPr/>
          <a:lstStyle>
            <a:lvl1pPr algn="ctr">
              <a:defRPr sz="3600"/>
            </a:lvl1pPr>
          </a:lstStyle>
          <a:p>
            <a:pPr lvl="0"/>
            <a:r>
              <a:rPr lang="ja-JP" altLang="en-US" noProof="0" dirty="0" smtClean="0"/>
              <a:t>マスター タイトルの書式設定</a:t>
            </a:r>
          </a:p>
        </p:txBody>
      </p:sp>
      <p:sp>
        <p:nvSpPr>
          <p:cNvPr id="12291" name="Rectangle 3"/>
          <p:cNvSpPr>
            <a:spLocks noGrp="1" noChangeArrowheads="1"/>
          </p:cNvSpPr>
          <p:nvPr>
            <p:ph type="subTitle" idx="1"/>
          </p:nvPr>
        </p:nvSpPr>
        <p:spPr>
          <a:xfrm>
            <a:off x="250825" y="4292600"/>
            <a:ext cx="8642350" cy="17526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gn="ctr">
              <a:buFont typeface="Arial" charset="0"/>
              <a:buNone/>
              <a:defRPr sz="2000"/>
            </a:lvl1pPr>
          </a:lstStyle>
          <a:p>
            <a:pPr lvl="0"/>
            <a:r>
              <a:rPr lang="ja-JP" altLang="en-US" noProof="0" dirty="0" smtClean="0"/>
              <a:t>マスター サブタイトルの書式設定</a:t>
            </a:r>
          </a:p>
        </p:txBody>
      </p:sp>
    </p:spTree>
    <p:extLst>
      <p:ext uri="{BB962C8B-B14F-4D97-AF65-F5344CB8AC3E}">
        <p14:creationId xmlns:p14="http://schemas.microsoft.com/office/powerpoint/2010/main" val="1844483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blue)">
    <p:spTree>
      <p:nvGrpSpPr>
        <p:cNvPr id="1" name=""/>
        <p:cNvGrpSpPr/>
        <p:nvPr/>
      </p:nvGrpSpPr>
      <p:grpSpPr>
        <a:xfrm>
          <a:off x="0" y="0"/>
          <a:ext cx="0" cy="0"/>
          <a:chOff x="0" y="0"/>
          <a:chExt cx="0" cy="0"/>
        </a:xfrm>
      </p:grpSpPr>
      <p:pic>
        <p:nvPicPr>
          <p:cNvPr id="4" name="Background_TitleBlue"/>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gray">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タイトル"/>
          <p:cNvSpPr>
            <a:spLocks noGrp="1"/>
          </p:cNvSpPr>
          <p:nvPr>
            <p:ph type="title"/>
          </p:nvPr>
        </p:nvSpPr>
        <p:spPr bwMode="gray">
          <a:xfrm>
            <a:off x="179513" y="2843710"/>
            <a:ext cx="8760432" cy="648000"/>
          </a:xfrm>
        </p:spPr>
        <p:txBody>
          <a:bodyPr tIns="46800" bIns="45720" rtlCol="0" anchor="b">
            <a:spAutoFit/>
          </a:bodyPr>
          <a:lstStyle>
            <a:lvl1pPr>
              <a:defRPr lang="ja-JP" altLang="en-US" sz="3200" kern="0" dirty="0">
                <a:solidFill>
                  <a:schemeClr val="bg1"/>
                </a:solidFill>
                <a:effectLst/>
              </a:defRPr>
            </a:lvl1pPr>
          </a:lstStyle>
          <a:p>
            <a:pPr lvl="0"/>
            <a:r>
              <a:rPr lang="ja-JP" altLang="en-US" smtClean="0"/>
              <a:t>マスター タイトルの書式設定</a:t>
            </a:r>
            <a:endParaRPr lang="ja-JP" altLang="en-US" dirty="0"/>
          </a:p>
        </p:txBody>
      </p:sp>
      <p:sp>
        <p:nvSpPr>
          <p:cNvPr id="16" name="テキスト プレースホルダー"/>
          <p:cNvSpPr>
            <a:spLocks noGrp="1"/>
          </p:cNvSpPr>
          <p:nvPr>
            <p:ph type="body" sz="quarter" idx="10"/>
          </p:nvPr>
        </p:nvSpPr>
        <p:spPr bwMode="gray">
          <a:xfrm>
            <a:off x="179513" y="3926256"/>
            <a:ext cx="6768975" cy="400110"/>
          </a:xfrm>
        </p:spPr>
        <p:txBody>
          <a:bodyPr>
            <a:spAutoFit/>
          </a:bodyPr>
          <a:lstStyle>
            <a:lvl1pPr marL="0" indent="0" algn="l">
              <a:buNone/>
              <a:defRPr sz="2000">
                <a:solidFill>
                  <a:schemeClr val="bg1"/>
                </a:solidFill>
              </a:defRPr>
            </a:lvl1pPr>
            <a:lvl2pPr marL="72000" indent="0">
              <a:buNone/>
              <a:defRPr>
                <a:solidFill>
                  <a:schemeClr val="bg1"/>
                </a:solidFill>
              </a:defRPr>
            </a:lvl2pPr>
            <a:lvl3pPr marL="222962" indent="0">
              <a:buNone/>
              <a:defRPr>
                <a:solidFill>
                  <a:schemeClr val="bg1"/>
                </a:solidFill>
              </a:defRPr>
            </a:lvl3pPr>
            <a:lvl4pPr marL="327787" indent="0">
              <a:buNone/>
              <a:defRPr>
                <a:solidFill>
                  <a:schemeClr val="bg1"/>
                </a:solidFill>
              </a:defRPr>
            </a:lvl4pPr>
            <a:lvl5pPr marL="311400" indent="0">
              <a:buNone/>
              <a:defRPr>
                <a:solidFill>
                  <a:schemeClr val="bg1"/>
                </a:solidFill>
              </a:defRPr>
            </a:lvl5pPr>
          </a:lstStyle>
          <a:p>
            <a:pPr lvl="0"/>
            <a:r>
              <a:rPr lang="ja-JP" altLang="en-US" smtClean="0"/>
              <a:t>マスター テキストの書式設定</a:t>
            </a:r>
          </a:p>
        </p:txBody>
      </p:sp>
    </p:spTree>
    <p:extLst>
      <p:ext uri="{BB962C8B-B14F-4D97-AF65-F5344CB8AC3E}">
        <p14:creationId xmlns:p14="http://schemas.microsoft.com/office/powerpoint/2010/main" val="3912588535"/>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blank" preserve="1">
  <p:cSld name="Brand Statement">
    <p:spTree>
      <p:nvGrpSpPr>
        <p:cNvPr id="1" name=""/>
        <p:cNvGrpSpPr/>
        <p:nvPr/>
      </p:nvGrpSpPr>
      <p:grpSpPr>
        <a:xfrm>
          <a:off x="0" y="0"/>
          <a:ext cx="0" cy="0"/>
          <a:chOff x="0" y="0"/>
          <a:chExt cx="0" cy="0"/>
        </a:xfrm>
      </p:grpSpPr>
      <p:pic>
        <p:nvPicPr>
          <p:cNvPr id="2" name="orchest_blue_base"/>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gray">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逆光"/>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gray">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縦ライン"/>
          <p:cNvPicPr>
            <a:picLocks noChangeAspect="1"/>
          </p:cNvPicPr>
          <p:nvPr userDrawn="1"/>
        </p:nvPicPr>
        <p:blipFill>
          <a:blip r:embed="rId4" cstate="email">
            <a:extLst>
              <a:ext uri="{28A0092B-C50C-407E-A947-70E740481C1C}">
                <a14:useLocalDpi xmlns:a14="http://schemas.microsoft.com/office/drawing/2010/main"/>
              </a:ext>
            </a:extLst>
          </a:blip>
          <a:srcRect/>
          <a:stretch>
            <a:fillRect/>
          </a:stretch>
        </p:blipFill>
        <p:spPr bwMode="gray">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右上へ"/>
          <p:cNvPicPr>
            <a:picLocks noChangeAspect="1"/>
          </p:cNvPicPr>
          <p:nvPr userDrawn="1"/>
        </p:nvPicPr>
        <p:blipFill>
          <a:blip r:embed="rId5" cstate="email">
            <a:extLst>
              <a:ext uri="{28A0092B-C50C-407E-A947-70E740481C1C}">
                <a14:useLocalDpi xmlns:a14="http://schemas.microsoft.com/office/drawing/2010/main"/>
              </a:ext>
            </a:extLst>
          </a:blip>
          <a:srcRect/>
          <a:stretch>
            <a:fillRect/>
          </a:stretch>
        </p:blipFill>
        <p:spPr bwMode="gray">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左下へ"/>
          <p:cNvPicPr>
            <a:picLocks noChangeAspect="1"/>
          </p:cNvPicPr>
          <p:nvPr userDrawn="1"/>
        </p:nvPicPr>
        <p:blipFill>
          <a:blip r:embed="rId6" cstate="email">
            <a:extLst>
              <a:ext uri="{28A0092B-C50C-407E-A947-70E740481C1C}">
                <a14:useLocalDpi xmlns:a14="http://schemas.microsoft.com/office/drawing/2010/main"/>
              </a:ext>
            </a:extLst>
          </a:blip>
          <a:srcRect/>
          <a:stretch>
            <a:fillRect/>
          </a:stretch>
        </p:blipFill>
        <p:spPr bwMode="gray">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最後右へ"/>
          <p:cNvPicPr>
            <a:picLocks noChangeAspect="1"/>
          </p:cNvPicPr>
          <p:nvPr userDrawn="1"/>
        </p:nvPicPr>
        <p:blipFill>
          <a:blip r:embed="rId7" cstate="email">
            <a:extLst>
              <a:ext uri="{28A0092B-C50C-407E-A947-70E740481C1C}">
                <a14:useLocalDpi xmlns:a14="http://schemas.microsoft.com/office/drawing/2010/main"/>
              </a:ext>
            </a:extLst>
          </a:blip>
          <a:srcRect/>
          <a:stretch>
            <a:fillRect/>
          </a:stretch>
        </p:blipFill>
        <p:spPr bwMode="gray">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グループ化 7"/>
          <p:cNvGrpSpPr>
            <a:grpSpLocks/>
          </p:cNvGrpSpPr>
          <p:nvPr userDrawn="1"/>
        </p:nvGrpSpPr>
        <p:grpSpPr bwMode="auto">
          <a:xfrm>
            <a:off x="0" y="0"/>
            <a:ext cx="9144000" cy="6858000"/>
            <a:chOff x="0" y="0"/>
            <a:chExt cx="9144000" cy="6858000"/>
          </a:xfrm>
        </p:grpSpPr>
        <p:pic>
          <p:nvPicPr>
            <p:cNvPr id="9" name="white"/>
            <p:cNvPicPr>
              <a:picLocks noChangeAspect="1"/>
            </p:cNvPicPr>
            <p:nvPr userDrawn="1"/>
          </p:nvPicPr>
          <p:blipFill>
            <a:blip r:embed="rId8"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text"/>
            <p:cNvPicPr>
              <a:picLocks noChangeAspect="1" noChangeArrowheads="1"/>
            </p:cNvPicPr>
            <p:nvPr userDrawn="1"/>
          </p:nvPicPr>
          <p:blipFill>
            <a:blip r:embed="rId9" cstate="email">
              <a:grayscl/>
              <a:biLevel thresh="50000"/>
              <a:extLst>
                <a:ext uri="{28A0092B-C50C-407E-A947-70E740481C1C}">
                  <a14:useLocalDpi xmlns:a14="http://schemas.microsoft.com/office/drawing/2010/main"/>
                </a:ext>
              </a:extLst>
            </a:blip>
            <a:srcRect/>
            <a:stretch>
              <a:fillRect/>
            </a:stretch>
          </p:blipFill>
          <p:spPr bwMode="auto">
            <a:xfrm>
              <a:off x="1064149" y="3598148"/>
              <a:ext cx="6913563" cy="245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brighter_logo_poji"/>
            <p:cNvPicPr>
              <a:picLocks noChangeAspect="1"/>
            </p:cNvPicPr>
            <p:nvPr userDrawn="1"/>
          </p:nvPicPr>
          <p:blipFill>
            <a:blip r:embed="rId10" cstate="email">
              <a:extLst>
                <a:ext uri="{28A0092B-C50C-407E-A947-70E740481C1C}">
                  <a14:useLocalDpi xmlns:a14="http://schemas.microsoft.com/office/drawing/2010/main"/>
                </a:ext>
              </a:extLst>
            </a:blip>
            <a:srcRect/>
            <a:stretch>
              <a:fillRect/>
            </a:stretch>
          </p:blipFill>
          <p:spPr bwMode="auto">
            <a:xfrm>
              <a:off x="296790" y="2146503"/>
              <a:ext cx="8466645" cy="993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656031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80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000"/>
                                        <p:tgtEl>
                                          <p:spTgt spid="4"/>
                                        </p:tgtEl>
                                      </p:cBhvr>
                                    </p:animEffect>
                                  </p:childTnLst>
                                </p:cTn>
                              </p:par>
                              <p:par>
                                <p:cTn id="8" presetID="22" presetClass="entr" presetSubtype="4" fill="hold" nodeType="withEffect">
                                  <p:stCondLst>
                                    <p:cond delay="190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1000"/>
                                        <p:tgtEl>
                                          <p:spTgt spid="5"/>
                                        </p:tgtEl>
                                      </p:cBhvr>
                                    </p:animEffect>
                                  </p:childTnLst>
                                </p:cTn>
                              </p:par>
                              <p:par>
                                <p:cTn id="11" presetID="22" presetClass="entr" presetSubtype="2" fill="hold" nodeType="withEffect">
                                  <p:stCondLst>
                                    <p:cond delay="2600"/>
                                  </p:stCondLst>
                                  <p:childTnLst>
                                    <p:set>
                                      <p:cBhvr>
                                        <p:cTn id="12" dur="1" fill="hold">
                                          <p:stCondLst>
                                            <p:cond delay="0"/>
                                          </p:stCondLst>
                                        </p:cTn>
                                        <p:tgtEl>
                                          <p:spTgt spid="6"/>
                                        </p:tgtEl>
                                        <p:attrNameLst>
                                          <p:attrName>style.visibility</p:attrName>
                                        </p:attrNameLst>
                                      </p:cBhvr>
                                      <p:to>
                                        <p:strVal val="visible"/>
                                      </p:to>
                                    </p:set>
                                    <p:animEffect transition="in" filter="wipe(right)">
                                      <p:cBhvr>
                                        <p:cTn id="13" dur="1000"/>
                                        <p:tgtEl>
                                          <p:spTgt spid="6"/>
                                        </p:tgtEl>
                                      </p:cBhvr>
                                    </p:animEffect>
                                  </p:childTnLst>
                                </p:cTn>
                              </p:par>
                              <p:par>
                                <p:cTn id="14" presetID="22" presetClass="entr" presetSubtype="8" fill="hold" nodeType="withEffect">
                                  <p:stCondLst>
                                    <p:cond delay="350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1000"/>
                                        <p:tgtEl>
                                          <p:spTgt spid="7"/>
                                        </p:tgtEl>
                                      </p:cBhvr>
                                    </p:animEffect>
                                  </p:childTnLst>
                                </p:cTn>
                              </p:par>
                            </p:childTnLst>
                          </p:cTn>
                        </p:par>
                        <p:par>
                          <p:cTn id="17" fill="hold">
                            <p:stCondLst>
                              <p:cond delay="4500"/>
                            </p:stCondLst>
                            <p:childTnLst>
                              <p:par>
                                <p:cTn id="18" presetID="10" presetClass="entr" presetSubtype="0"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childTnLst>
                                </p:cTn>
                              </p:par>
                              <p:par>
                                <p:cTn id="21" presetID="10" presetClass="exit" presetSubtype="0" fill="hold" nodeType="withEffect">
                                  <p:stCondLst>
                                    <p:cond delay="1000"/>
                                  </p:stCondLst>
                                  <p:childTnLst>
                                    <p:animEffect transition="out" filter="fade">
                                      <p:cBhvr>
                                        <p:cTn id="22" dur="800"/>
                                        <p:tgtEl>
                                          <p:spTgt spid="3"/>
                                        </p:tgtEl>
                                      </p:cBhvr>
                                    </p:animEffect>
                                    <p:set>
                                      <p:cBhvr>
                                        <p:cTn id="23" dur="1" fill="hold">
                                          <p:stCondLst>
                                            <p:cond delay="799"/>
                                          </p:stCondLst>
                                        </p:cTn>
                                        <p:tgtEl>
                                          <p:spTgt spid="3"/>
                                        </p:tgtEl>
                                        <p:attrNameLst>
                                          <p:attrName>style.visibility</p:attrName>
                                        </p:attrNameLst>
                                      </p:cBhvr>
                                      <p:to>
                                        <p:strVal val="hidden"/>
                                      </p:to>
                                    </p:set>
                                  </p:childTnLst>
                                </p:cTn>
                              </p:par>
                              <p:par>
                                <p:cTn id="24" presetID="10" presetClass="exit" presetSubtype="0" fill="hold" nodeType="withEffect">
                                  <p:stCondLst>
                                    <p:cond delay="0"/>
                                  </p:stCondLst>
                                  <p:childTnLst>
                                    <p:animEffect transition="out" filter="fade">
                                      <p:cBhvr>
                                        <p:cTn id="25" dur="500"/>
                                        <p:tgtEl>
                                          <p:spTgt spid="4"/>
                                        </p:tgtEl>
                                      </p:cBhvr>
                                    </p:animEffect>
                                    <p:set>
                                      <p:cBhvr>
                                        <p:cTn id="26" dur="1" fill="hold">
                                          <p:stCondLst>
                                            <p:cond delay="499"/>
                                          </p:stCondLst>
                                        </p:cTn>
                                        <p:tgtEl>
                                          <p:spTgt spid="4"/>
                                        </p:tgtEl>
                                        <p:attrNameLst>
                                          <p:attrName>style.visibility</p:attrName>
                                        </p:attrNameLst>
                                      </p:cBhvr>
                                      <p:to>
                                        <p:strVal val="hidden"/>
                                      </p:to>
                                    </p:set>
                                  </p:childTnLst>
                                </p:cTn>
                              </p:par>
                              <p:par>
                                <p:cTn id="27" presetID="10" presetClass="exit" presetSubtype="0" fill="hold" nodeType="withEffect">
                                  <p:stCondLst>
                                    <p:cond delay="0"/>
                                  </p:stCondLst>
                                  <p:childTnLst>
                                    <p:animEffect transition="out" filter="fade">
                                      <p:cBhvr>
                                        <p:cTn id="28" dur="500"/>
                                        <p:tgtEl>
                                          <p:spTgt spid="7"/>
                                        </p:tgtEl>
                                      </p:cBhvr>
                                    </p:animEffect>
                                    <p:set>
                                      <p:cBhvr>
                                        <p:cTn id="29" dur="1" fill="hold">
                                          <p:stCondLst>
                                            <p:cond delay="499"/>
                                          </p:stCondLst>
                                        </p:cTn>
                                        <p:tgtEl>
                                          <p:spTgt spid="7"/>
                                        </p:tgtEl>
                                        <p:attrNameLst>
                                          <p:attrName>style.visibility</p:attrName>
                                        </p:attrNameLst>
                                      </p:cBhvr>
                                      <p:to>
                                        <p:strVal val="hidden"/>
                                      </p:to>
                                    </p:set>
                                  </p:childTnLst>
                                </p:cTn>
                              </p:par>
                              <p:par>
                                <p:cTn id="30" presetID="10" presetClass="exit" presetSubtype="0" fill="hold" nodeType="withEffect">
                                  <p:stCondLst>
                                    <p:cond delay="0"/>
                                  </p:stCondLst>
                                  <p:childTnLst>
                                    <p:animEffect transition="out" filter="fade">
                                      <p:cBhvr>
                                        <p:cTn id="31" dur="500"/>
                                        <p:tgtEl>
                                          <p:spTgt spid="6"/>
                                        </p:tgtEl>
                                      </p:cBhvr>
                                    </p:animEffect>
                                    <p:set>
                                      <p:cBhvr>
                                        <p:cTn id="32" dur="1" fill="hold">
                                          <p:stCondLst>
                                            <p:cond delay="499"/>
                                          </p:stCondLst>
                                        </p:cTn>
                                        <p:tgtEl>
                                          <p:spTgt spid="6"/>
                                        </p:tgtEl>
                                        <p:attrNameLst>
                                          <p:attrName>style.visibility</p:attrName>
                                        </p:attrNameLst>
                                      </p:cBhvr>
                                      <p:to>
                                        <p:strVal val="hidden"/>
                                      </p:to>
                                    </p:set>
                                  </p:childTnLst>
                                </p:cTn>
                              </p:par>
                              <p:par>
                                <p:cTn id="33" presetID="10" presetClass="exit" presetSubtype="0" fill="hold" nodeType="withEffect">
                                  <p:stCondLst>
                                    <p:cond delay="0"/>
                                  </p:stCondLst>
                                  <p:childTnLst>
                                    <p:animEffect transition="out" filter="fade">
                                      <p:cBhvr>
                                        <p:cTn id="34" dur="500"/>
                                        <p:tgtEl>
                                          <p:spTgt spid="5"/>
                                        </p:tgtEl>
                                      </p:cBhvr>
                                    </p:animEffect>
                                    <p:set>
                                      <p:cBhvr>
                                        <p:cTn id="35" dur="1" fill="hold">
                                          <p:stCondLst>
                                            <p:cond delay="499"/>
                                          </p:stCondLst>
                                        </p:cTn>
                                        <p:tgtEl>
                                          <p:spTgt spid="5"/>
                                        </p:tgtEl>
                                        <p:attrNameLst>
                                          <p:attrName>style.visibility</p:attrName>
                                        </p:attrNameLst>
                                      </p:cBhvr>
                                      <p:to>
                                        <p:strVal val="hidden"/>
                                      </p:to>
                                    </p:set>
                                  </p:childTnLst>
                                </p:cTn>
                              </p:par>
                              <p:par>
                                <p:cTn id="36" presetID="10" presetClass="entr" presetSubtype="0" fill="hold" nodeType="withEffect">
                                  <p:stCondLst>
                                    <p:cond delay="50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13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able of Contents">
    <p:spTree>
      <p:nvGrpSpPr>
        <p:cNvPr id="1" name=""/>
        <p:cNvGrpSpPr/>
        <p:nvPr/>
      </p:nvGrpSpPr>
      <p:grpSpPr>
        <a:xfrm>
          <a:off x="0" y="0"/>
          <a:ext cx="0" cy="0"/>
          <a:chOff x="0" y="0"/>
          <a:chExt cx="0" cy="0"/>
        </a:xfrm>
      </p:grpSpPr>
      <p:pic>
        <p:nvPicPr>
          <p:cNvPr id="4" name="Background_Contents"/>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gray">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タイトル"/>
          <p:cNvSpPr>
            <a:spLocks noGrp="1"/>
          </p:cNvSpPr>
          <p:nvPr>
            <p:ph type="title"/>
          </p:nvPr>
        </p:nvSpPr>
        <p:spPr bwMode="gray">
          <a:xfrm>
            <a:off x="1619672" y="332613"/>
            <a:ext cx="7344000" cy="504000"/>
          </a:xfrm>
        </p:spPr>
        <p:txBody>
          <a:bodyPr anchor="b">
            <a:spAutoFit/>
          </a:bodyPr>
          <a:lstStyle>
            <a:lvl1pPr>
              <a:defRPr b="0">
                <a:solidFill>
                  <a:schemeClr val="tx2">
                    <a:lumMod val="65000"/>
                    <a:lumOff val="35000"/>
                  </a:schemeClr>
                </a:solidFill>
              </a:defRPr>
            </a:lvl1pPr>
          </a:lstStyle>
          <a:p>
            <a:r>
              <a:rPr lang="ja-JP" altLang="en-US" smtClean="0"/>
              <a:t>マスター タイトルの書式設定</a:t>
            </a:r>
            <a:endParaRPr lang="ja-JP" altLang="en-US" dirty="0"/>
          </a:p>
        </p:txBody>
      </p:sp>
      <p:sp>
        <p:nvSpPr>
          <p:cNvPr id="5" name="テキスト プレースホルダー"/>
          <p:cNvSpPr>
            <a:spLocks noGrp="1"/>
          </p:cNvSpPr>
          <p:nvPr>
            <p:ph type="body" sz="quarter" idx="10"/>
          </p:nvPr>
        </p:nvSpPr>
        <p:spPr bwMode="gray">
          <a:xfrm>
            <a:off x="1619672" y="1116000"/>
            <a:ext cx="7344000" cy="5112000"/>
          </a:xfrm>
        </p:spPr>
        <p:txBody>
          <a:bodyPr>
            <a:noAutofit/>
          </a:bodyPr>
          <a:lstStyle>
            <a:lvl1pPr marL="0" indent="0">
              <a:lnSpc>
                <a:spcPct val="140000"/>
              </a:lnSpc>
              <a:spcBef>
                <a:spcPts val="500"/>
              </a:spcBef>
              <a:buNone/>
              <a:defRPr sz="2200" b="0">
                <a:solidFill>
                  <a:schemeClr val="tx1"/>
                </a:solidFill>
              </a:defRPr>
            </a:lvl1pPr>
            <a:lvl2pPr marL="180000" indent="0">
              <a:lnSpc>
                <a:spcPct val="100000"/>
              </a:lnSpc>
              <a:spcBef>
                <a:spcPts val="500"/>
              </a:spcBef>
              <a:buNone/>
              <a:defRPr sz="1800" b="0">
                <a:solidFill>
                  <a:schemeClr val="tx1"/>
                </a:solidFill>
              </a:defRPr>
            </a:lvl2pPr>
            <a:lvl3pPr marL="360000" indent="0">
              <a:lnSpc>
                <a:spcPct val="100000"/>
              </a:lnSpc>
              <a:spcBef>
                <a:spcPts val="500"/>
              </a:spcBef>
              <a:buNone/>
              <a:defRPr b="0">
                <a:solidFill>
                  <a:schemeClr val="tx1"/>
                </a:solidFill>
              </a:defRPr>
            </a:lvl3pPr>
            <a:lvl4pPr marL="540000" indent="0">
              <a:lnSpc>
                <a:spcPct val="100000"/>
              </a:lnSpc>
              <a:spcBef>
                <a:spcPts val="500"/>
              </a:spcBef>
              <a:buNone/>
              <a:defRPr b="0">
                <a:solidFill>
                  <a:schemeClr val="tx1"/>
                </a:solidFill>
              </a:defRPr>
            </a:lvl4pPr>
            <a:lvl5pPr marL="685800" indent="0">
              <a:buNone/>
              <a:defRPr b="0"/>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p:txBody>
      </p:sp>
    </p:spTree>
    <p:extLst>
      <p:ext uri="{BB962C8B-B14F-4D97-AF65-F5344CB8AC3E}">
        <p14:creationId xmlns:p14="http://schemas.microsoft.com/office/powerpoint/2010/main" val="33898337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4" name="Background_SectionHeade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gray">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タイトル"/>
          <p:cNvSpPr>
            <a:spLocks noGrp="1"/>
          </p:cNvSpPr>
          <p:nvPr>
            <p:ph type="title"/>
          </p:nvPr>
        </p:nvSpPr>
        <p:spPr bwMode="gray">
          <a:xfrm>
            <a:off x="179388" y="2988000"/>
            <a:ext cx="8784000" cy="524311"/>
          </a:xfrm>
        </p:spPr>
        <p:txBody>
          <a:bodyPr anchor="b">
            <a:spAutoFit/>
          </a:bodyPr>
          <a:lstStyle>
            <a:lvl1pPr>
              <a:defRPr sz="2800" b="0">
                <a:solidFill>
                  <a:schemeClr val="bg1"/>
                </a:solidFill>
              </a:defRPr>
            </a:lvl1pPr>
          </a:lstStyle>
          <a:p>
            <a:r>
              <a:rPr lang="ja-JP" altLang="en-US" smtClean="0"/>
              <a:t>マスター タイトルの書式設定</a:t>
            </a:r>
            <a:endParaRPr lang="ja-JP" altLang="en-US" dirty="0"/>
          </a:p>
        </p:txBody>
      </p:sp>
      <p:sp>
        <p:nvSpPr>
          <p:cNvPr id="5" name="テキスト プレースホルダー"/>
          <p:cNvSpPr>
            <a:spLocks noGrp="1"/>
          </p:cNvSpPr>
          <p:nvPr>
            <p:ph type="body" sz="quarter" idx="10"/>
          </p:nvPr>
        </p:nvSpPr>
        <p:spPr bwMode="gray">
          <a:xfrm>
            <a:off x="179388" y="3852000"/>
            <a:ext cx="7200900" cy="1212640"/>
          </a:xfrm>
        </p:spPr>
        <p:txBody>
          <a:bodyPr>
            <a:spAutoFit/>
          </a:bodyPr>
          <a:lstStyle>
            <a:lvl1pPr marL="0" indent="0">
              <a:buNone/>
              <a:defRPr b="0"/>
            </a:lvl1pPr>
            <a:lvl2pPr marL="72000" indent="0">
              <a:buNone/>
              <a:defRPr sz="1800" b="0"/>
            </a:lvl2pPr>
            <a:lvl3pPr marL="222962" indent="0">
              <a:buNone/>
              <a:defRPr b="0"/>
            </a:lvl3pPr>
            <a:lvl4pPr marL="327787" indent="0">
              <a:buNone/>
              <a:defRPr b="0"/>
            </a:lvl4pPr>
            <a:lvl5pPr marL="311400" indent="0">
              <a:buNone/>
              <a:defRPr b="0"/>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p:txBody>
      </p:sp>
    </p:spTree>
    <p:extLst>
      <p:ext uri="{BB962C8B-B14F-4D97-AF65-F5344CB8AC3E}">
        <p14:creationId xmlns:p14="http://schemas.microsoft.com/office/powerpoint/2010/main" val="79928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white)">
    <p:spTree>
      <p:nvGrpSpPr>
        <p:cNvPr id="1" name=""/>
        <p:cNvGrpSpPr/>
        <p:nvPr/>
      </p:nvGrpSpPr>
      <p:grpSpPr>
        <a:xfrm>
          <a:off x="0" y="0"/>
          <a:ext cx="0" cy="0"/>
          <a:chOff x="0" y="0"/>
          <a:chExt cx="0" cy="0"/>
        </a:xfrm>
      </p:grpSpPr>
      <p:pic>
        <p:nvPicPr>
          <p:cNvPr id="3" name="Background_White"/>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5035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タイトル"/>
          <p:cNvSpPr>
            <a:spLocks noGrp="1"/>
          </p:cNvSpPr>
          <p:nvPr>
            <p:ph type="title"/>
          </p:nvPr>
        </p:nvSpPr>
        <p:spPr bwMode="gray">
          <a:xfrm>
            <a:off x="179513" y="115200"/>
            <a:ext cx="8784000" cy="468000"/>
          </a:xfrm>
        </p:spPr>
        <p:txBody>
          <a:bodyPr>
            <a:normAutofit/>
          </a:bodyPr>
          <a:lstStyle>
            <a:lvl1pPr>
              <a:defRPr sz="2400" b="0">
                <a:solidFill>
                  <a:schemeClr val="bg1"/>
                </a:solidFill>
              </a:defRPr>
            </a:lvl1pPr>
          </a:lstStyle>
          <a:p>
            <a:r>
              <a:rPr lang="ja-JP" altLang="en-US" smtClean="0"/>
              <a:t>マスター タイトルの書式設定</a:t>
            </a:r>
            <a:endParaRPr lang="ja-JP" altLang="en-US" dirty="0"/>
          </a:p>
        </p:txBody>
      </p:sp>
    </p:spTree>
    <p:extLst>
      <p:ext uri="{BB962C8B-B14F-4D97-AF65-F5344CB8AC3E}">
        <p14:creationId xmlns:p14="http://schemas.microsoft.com/office/powerpoint/2010/main" val="488264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mp; Content(white)">
    <p:spTree>
      <p:nvGrpSpPr>
        <p:cNvPr id="1" name=""/>
        <p:cNvGrpSpPr/>
        <p:nvPr/>
      </p:nvGrpSpPr>
      <p:grpSpPr>
        <a:xfrm>
          <a:off x="0" y="0"/>
          <a:ext cx="0" cy="0"/>
          <a:chOff x="0" y="0"/>
          <a:chExt cx="0" cy="0"/>
        </a:xfrm>
      </p:grpSpPr>
      <p:pic>
        <p:nvPicPr>
          <p:cNvPr id="4" name="Background_White"/>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5035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タイトル"/>
          <p:cNvSpPr>
            <a:spLocks noGrp="1"/>
          </p:cNvSpPr>
          <p:nvPr>
            <p:ph type="title"/>
          </p:nvPr>
        </p:nvSpPr>
        <p:spPr bwMode="gray">
          <a:xfrm>
            <a:off x="179513" y="115200"/>
            <a:ext cx="8784000" cy="468000"/>
          </a:xfrm>
        </p:spPr>
        <p:txBody>
          <a:bodyPr rtlCol="0">
            <a:normAutofit/>
          </a:bodyPr>
          <a:lstStyle>
            <a:lvl1pPr>
              <a:defRPr lang="ja-JP" altLang="en-US" dirty="0">
                <a:solidFill>
                  <a:schemeClr val="bg1"/>
                </a:solidFill>
              </a:defRPr>
            </a:lvl1pPr>
          </a:lstStyle>
          <a:p>
            <a:pPr lvl="0"/>
            <a:r>
              <a:rPr lang="ja-JP" altLang="en-US" smtClean="0"/>
              <a:t>マスター タイトルの書式設定</a:t>
            </a:r>
            <a:endParaRPr lang="ja-JP" altLang="en-US" dirty="0"/>
          </a:p>
        </p:txBody>
      </p:sp>
      <p:sp>
        <p:nvSpPr>
          <p:cNvPr id="12" name="コンテンツ プレースホルダー"/>
          <p:cNvSpPr>
            <a:spLocks noGrp="1"/>
          </p:cNvSpPr>
          <p:nvPr>
            <p:ph sz="quarter" idx="10"/>
          </p:nvPr>
        </p:nvSpPr>
        <p:spPr bwMode="gray">
          <a:xfrm>
            <a:off x="179512" y="836712"/>
            <a:ext cx="8784976" cy="5616476"/>
          </a:xfrm>
        </p:spPr>
        <p:txBody>
          <a:bodyPr rtlCol="0">
            <a:normAutofit/>
          </a:bodyPr>
          <a:lstStyle>
            <a:lvl1pPr>
              <a:defRPr lang="ja-JP" altLang="en-US" noProof="0" dirty="0" smtClean="0"/>
            </a:lvl1pPr>
            <a:lvl2pPr>
              <a:defRPr lang="ja-JP" altLang="en-US" noProof="0" dirty="0" smtClean="0"/>
            </a:lvl2pPr>
            <a:lvl3pPr>
              <a:defRPr lang="ja-JP" altLang="en-US" noProof="0" dirty="0" smtClean="0"/>
            </a:lvl3pPr>
            <a:lvl4pPr>
              <a:defRPr lang="ja-JP" altLang="en-US" noProof="0" dirty="0" smtClean="0"/>
            </a:lvl4pPr>
          </a:lstStyle>
          <a:p>
            <a:pPr lvl="0"/>
            <a:r>
              <a:rPr lang="ja-JP" altLang="en-US" noProof="0" smtClean="0"/>
              <a:t>マスター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p:txBody>
      </p:sp>
    </p:spTree>
    <p:extLst>
      <p:ext uri="{BB962C8B-B14F-4D97-AF65-F5344CB8AC3E}">
        <p14:creationId xmlns:p14="http://schemas.microsoft.com/office/powerpoint/2010/main" val="21891752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ead 1 line &amp; Content(white)">
    <p:spTree>
      <p:nvGrpSpPr>
        <p:cNvPr id="1" name=""/>
        <p:cNvGrpSpPr/>
        <p:nvPr/>
      </p:nvGrpSpPr>
      <p:grpSpPr>
        <a:xfrm>
          <a:off x="0" y="0"/>
          <a:ext cx="0" cy="0"/>
          <a:chOff x="0" y="0"/>
          <a:chExt cx="0" cy="0"/>
        </a:xfrm>
      </p:grpSpPr>
      <p:pic>
        <p:nvPicPr>
          <p:cNvPr id="5" name="Background_White"/>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5035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タイトル"/>
          <p:cNvSpPr>
            <a:spLocks noGrp="1"/>
          </p:cNvSpPr>
          <p:nvPr>
            <p:ph type="title"/>
          </p:nvPr>
        </p:nvSpPr>
        <p:spPr bwMode="gray">
          <a:xfrm>
            <a:off x="179513" y="115200"/>
            <a:ext cx="8784000" cy="468000"/>
          </a:xfrm>
        </p:spPr>
        <p:txBody>
          <a:bodyPr rtlCol="0">
            <a:normAutofit/>
          </a:bodyPr>
          <a:lstStyle>
            <a:lvl1pPr>
              <a:defRPr lang="ja-JP" altLang="en-US" dirty="0">
                <a:solidFill>
                  <a:schemeClr val="bg1"/>
                </a:solidFill>
              </a:defRPr>
            </a:lvl1pPr>
          </a:lstStyle>
          <a:p>
            <a:pPr lvl="0"/>
            <a:r>
              <a:rPr lang="ja-JP" altLang="en-US" smtClean="0"/>
              <a:t>マスター タイトルの書式設定</a:t>
            </a:r>
            <a:endParaRPr lang="ja-JP" altLang="en-US" dirty="0"/>
          </a:p>
        </p:txBody>
      </p:sp>
      <p:sp>
        <p:nvSpPr>
          <p:cNvPr id="6" name="テキスト プレースホルダー"/>
          <p:cNvSpPr>
            <a:spLocks noGrp="1"/>
          </p:cNvSpPr>
          <p:nvPr>
            <p:ph type="body" sz="quarter" idx="11"/>
          </p:nvPr>
        </p:nvSpPr>
        <p:spPr bwMode="gray">
          <a:xfrm>
            <a:off x="178287" y="836613"/>
            <a:ext cx="8785226" cy="432000"/>
          </a:xfrm>
          <a:prstGeom prst="roundRect">
            <a:avLst>
              <a:gd name="adj" fmla="val 13830"/>
            </a:avLst>
          </a:prstGeom>
          <a:solidFill>
            <a:schemeClr val="accent6">
              <a:lumMod val="75000"/>
              <a:lumOff val="25000"/>
            </a:schemeClr>
          </a:solidFill>
          <a:effectLst>
            <a:outerShdw blurRad="50800" dist="38100" dir="5400000" algn="t" rotWithShape="0">
              <a:prstClr val="black">
                <a:alpha val="40000"/>
              </a:prstClr>
            </a:outerShdw>
          </a:effectLst>
        </p:spPr>
        <p:txBody>
          <a:bodyPr tIns="72000" bIns="36000">
            <a:noAutofit/>
          </a:bodyPr>
          <a:lstStyle>
            <a:lvl1pPr marL="0" indent="0" algn="l" eaLnBrk="1" hangingPunct="1">
              <a:spcBef>
                <a:spcPts val="0"/>
              </a:spcBef>
              <a:buNone/>
              <a:defRPr>
                <a:solidFill>
                  <a:schemeClr val="bg1"/>
                </a:solidFill>
              </a:defRPr>
            </a:lvl1pPr>
            <a:lvl2pPr marL="72000" indent="0">
              <a:buNone/>
              <a:defRPr/>
            </a:lvl2pPr>
            <a:lvl3pPr marL="222962" indent="0">
              <a:buNone/>
              <a:defRPr/>
            </a:lvl3pPr>
            <a:lvl4pPr marL="327787" indent="0">
              <a:buNone/>
              <a:defRPr/>
            </a:lvl4pPr>
            <a:lvl5pPr marL="311400" indent="0">
              <a:buNone/>
              <a:defRPr/>
            </a:lvl5pPr>
          </a:lstStyle>
          <a:p>
            <a:pPr lvl="0"/>
            <a:r>
              <a:rPr lang="ja-JP" altLang="en-US" smtClean="0"/>
              <a:t>マスター テキストの書式設定</a:t>
            </a:r>
          </a:p>
        </p:txBody>
      </p:sp>
      <p:sp>
        <p:nvSpPr>
          <p:cNvPr id="12" name="コンテンツ プレースホルダー"/>
          <p:cNvSpPr>
            <a:spLocks noGrp="1"/>
          </p:cNvSpPr>
          <p:nvPr>
            <p:ph sz="quarter" idx="10"/>
          </p:nvPr>
        </p:nvSpPr>
        <p:spPr bwMode="gray">
          <a:xfrm>
            <a:off x="179388" y="1413188"/>
            <a:ext cx="8785225" cy="5040000"/>
          </a:xfrm>
        </p:spPr>
        <p:txBody>
          <a:bodyPr rtlCol="0">
            <a:normAutofit/>
          </a:bodyPr>
          <a:lstStyle>
            <a:lvl1pPr>
              <a:defRPr lang="ja-JP" altLang="en-US" i="0" u="none" strike="noStrike" kern="0" cap="none" spc="0" normalizeH="0" baseline="0" noProof="0" dirty="0" smtClean="0">
                <a:ln>
                  <a:noFill/>
                </a:ln>
                <a:solidFill>
                  <a:srgbClr val="000000"/>
                </a:solidFill>
                <a:effectLst/>
                <a:uLnTx/>
                <a:uFillTx/>
              </a:defRPr>
            </a:lvl1pPr>
            <a:lvl2pPr>
              <a:defRPr lang="ja-JP" altLang="en-US" i="0" u="none" strike="noStrike" kern="0" cap="none" spc="0" normalizeH="0" baseline="0" noProof="0" dirty="0" smtClean="0">
                <a:ln>
                  <a:noFill/>
                </a:ln>
                <a:solidFill>
                  <a:srgbClr val="000000"/>
                </a:solidFill>
                <a:effectLst/>
                <a:uLnTx/>
                <a:uFillTx/>
              </a:defRPr>
            </a:lvl2pPr>
            <a:lvl3pPr>
              <a:defRPr lang="ja-JP" altLang="en-US" i="0" u="none" strike="noStrike" kern="0" cap="none" spc="0" normalizeH="0" baseline="0" noProof="0" dirty="0" smtClean="0">
                <a:ln>
                  <a:noFill/>
                </a:ln>
                <a:solidFill>
                  <a:srgbClr val="000000"/>
                </a:solidFill>
                <a:effectLst/>
                <a:uLnTx/>
                <a:uFillTx/>
              </a:defRPr>
            </a:lvl3pPr>
            <a:lvl4pPr>
              <a:defRPr lang="ja-JP" altLang="en-US" i="0" u="none" strike="noStrike" kern="0" cap="none" spc="0" normalizeH="0" baseline="0" noProof="0" dirty="0" smtClean="0">
                <a:ln>
                  <a:noFill/>
                </a:ln>
                <a:solidFill>
                  <a:srgbClr val="000000"/>
                </a:solidFill>
                <a:effectLst/>
                <a:uLnTx/>
                <a:uFillTx/>
              </a:defRPr>
            </a:lvl4pPr>
          </a:lstStyle>
          <a:p>
            <a:pPr lvl="0"/>
            <a:r>
              <a:rPr lang="ja-JP" altLang="en-US" noProof="0" smtClean="0"/>
              <a:t>マスター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p:txBody>
      </p:sp>
    </p:spTree>
    <p:extLst>
      <p:ext uri="{BB962C8B-B14F-4D97-AF65-F5344CB8AC3E}">
        <p14:creationId xmlns:p14="http://schemas.microsoft.com/office/powerpoint/2010/main" val="3239192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ead 2 lines &amp; Content(white)">
    <p:spTree>
      <p:nvGrpSpPr>
        <p:cNvPr id="1" name=""/>
        <p:cNvGrpSpPr/>
        <p:nvPr/>
      </p:nvGrpSpPr>
      <p:grpSpPr>
        <a:xfrm>
          <a:off x="0" y="0"/>
          <a:ext cx="0" cy="0"/>
          <a:chOff x="0" y="0"/>
          <a:chExt cx="0" cy="0"/>
        </a:xfrm>
      </p:grpSpPr>
      <p:pic>
        <p:nvPicPr>
          <p:cNvPr id="5" name="Background_White"/>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5035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タイトル"/>
          <p:cNvSpPr>
            <a:spLocks noGrp="1"/>
          </p:cNvSpPr>
          <p:nvPr>
            <p:ph type="title"/>
          </p:nvPr>
        </p:nvSpPr>
        <p:spPr bwMode="gray">
          <a:xfrm>
            <a:off x="179513" y="115200"/>
            <a:ext cx="8784000" cy="468000"/>
          </a:xfrm>
        </p:spPr>
        <p:txBody>
          <a:bodyPr rtlCol="0">
            <a:normAutofit/>
          </a:bodyPr>
          <a:lstStyle>
            <a:lvl1pPr>
              <a:defRPr lang="ja-JP" altLang="en-US" dirty="0">
                <a:solidFill>
                  <a:schemeClr val="bg1"/>
                </a:solidFill>
              </a:defRPr>
            </a:lvl1pPr>
          </a:lstStyle>
          <a:p>
            <a:pPr lvl="0"/>
            <a:r>
              <a:rPr lang="ja-JP" altLang="en-US" smtClean="0"/>
              <a:t>マスター タイトルの書式設定</a:t>
            </a:r>
            <a:endParaRPr lang="ja-JP" altLang="en-US" dirty="0"/>
          </a:p>
        </p:txBody>
      </p:sp>
      <p:sp>
        <p:nvSpPr>
          <p:cNvPr id="9" name="テキスト プレースホルダー"/>
          <p:cNvSpPr>
            <a:spLocks noGrp="1"/>
          </p:cNvSpPr>
          <p:nvPr>
            <p:ph type="body" sz="quarter" idx="11"/>
          </p:nvPr>
        </p:nvSpPr>
        <p:spPr bwMode="gray">
          <a:xfrm>
            <a:off x="179388" y="836613"/>
            <a:ext cx="8784000" cy="756000"/>
          </a:xfrm>
          <a:prstGeom prst="roundRect">
            <a:avLst>
              <a:gd name="adj" fmla="val 7924"/>
            </a:avLst>
          </a:prstGeom>
          <a:solidFill>
            <a:schemeClr val="accent6">
              <a:lumMod val="75000"/>
              <a:lumOff val="25000"/>
            </a:schemeClr>
          </a:solidFill>
          <a:effectLst>
            <a:outerShdw blurRad="50800" dist="38100" dir="5400000" algn="t" rotWithShape="0">
              <a:prstClr val="black">
                <a:alpha val="40000"/>
              </a:prstClr>
            </a:outerShdw>
          </a:effectLst>
        </p:spPr>
        <p:txBody>
          <a:bodyPr tIns="72000" bIns="36000" anchor="ctr">
            <a:noAutofit/>
          </a:bodyPr>
          <a:lstStyle>
            <a:lvl1pPr marL="0" indent="0" algn="l" eaLnBrk="1" hangingPunct="1">
              <a:spcBef>
                <a:spcPts val="0"/>
              </a:spcBef>
              <a:buNone/>
              <a:defRPr>
                <a:solidFill>
                  <a:schemeClr val="bg1"/>
                </a:solidFill>
              </a:defRPr>
            </a:lvl1pPr>
            <a:lvl2pPr marL="72000" indent="0">
              <a:buNone/>
              <a:defRPr/>
            </a:lvl2pPr>
            <a:lvl3pPr marL="222962" indent="0">
              <a:buNone/>
              <a:defRPr/>
            </a:lvl3pPr>
            <a:lvl4pPr marL="327787" indent="0">
              <a:buNone/>
              <a:defRPr/>
            </a:lvl4pPr>
            <a:lvl5pPr marL="311400" indent="0">
              <a:buNone/>
              <a:defRPr/>
            </a:lvl5pPr>
          </a:lstStyle>
          <a:p>
            <a:pPr lvl="0"/>
            <a:r>
              <a:rPr lang="ja-JP" altLang="en-US" smtClean="0"/>
              <a:t>マスター テキストの書式設定</a:t>
            </a:r>
          </a:p>
        </p:txBody>
      </p:sp>
      <p:sp>
        <p:nvSpPr>
          <p:cNvPr id="10" name="コンテンツ プレースホルダー"/>
          <p:cNvSpPr>
            <a:spLocks noGrp="1"/>
          </p:cNvSpPr>
          <p:nvPr>
            <p:ph sz="quarter" idx="10"/>
          </p:nvPr>
        </p:nvSpPr>
        <p:spPr bwMode="gray">
          <a:xfrm>
            <a:off x="178412" y="1737188"/>
            <a:ext cx="8784976" cy="4714412"/>
          </a:xfrm>
        </p:spPr>
        <p:txBody>
          <a:bodyPr lIns="90000" tIns="46800" rIns="90000" bIns="46800" rtlCol="0">
            <a:noAutofit/>
          </a:bodyPr>
          <a:lstStyle>
            <a:lvl1pPr>
              <a:defRPr lang="ja-JP" altLang="en-US" i="0" u="none" strike="noStrike" kern="0" cap="none" spc="0" normalizeH="0" baseline="0" dirty="0" smtClean="0">
                <a:ln>
                  <a:noFill/>
                </a:ln>
                <a:solidFill>
                  <a:srgbClr val="000000"/>
                </a:solidFill>
                <a:effectLst/>
                <a:uLnTx/>
                <a:uFillTx/>
              </a:defRPr>
            </a:lvl1pPr>
            <a:lvl2pPr>
              <a:defRPr lang="ja-JP" altLang="en-US" i="0" u="none" strike="noStrike" kern="0" cap="none" spc="0" normalizeH="0" baseline="0" dirty="0" smtClean="0">
                <a:ln>
                  <a:noFill/>
                </a:ln>
                <a:solidFill>
                  <a:srgbClr val="000000"/>
                </a:solidFill>
                <a:effectLst/>
                <a:uLnTx/>
                <a:uFillTx/>
              </a:defRPr>
            </a:lvl2pPr>
            <a:lvl3pPr>
              <a:defRPr lang="ja-JP" altLang="en-US" i="0" u="none" strike="noStrike" kern="0" cap="none" spc="0" normalizeH="0" baseline="0" dirty="0" smtClean="0">
                <a:ln>
                  <a:noFill/>
                </a:ln>
                <a:solidFill>
                  <a:srgbClr val="000000"/>
                </a:solidFill>
                <a:effectLst/>
                <a:uLnTx/>
                <a:uFillTx/>
              </a:defRPr>
            </a:lvl3pPr>
            <a:lvl4pPr>
              <a:defRPr lang="ja-JP" altLang="en-US" i="0" u="none" strike="noStrike" kern="0" cap="none" spc="0" normalizeH="0" baseline="0" dirty="0" smtClean="0">
                <a:ln>
                  <a:noFill/>
                </a:ln>
                <a:solidFill>
                  <a:srgbClr val="000000"/>
                </a:solidFill>
                <a:effectLst/>
                <a:uLnTx/>
                <a:uFillTx/>
              </a:defRPr>
            </a:lvl4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p:txBody>
      </p:sp>
    </p:spTree>
    <p:extLst>
      <p:ext uri="{BB962C8B-B14F-4D97-AF65-F5344CB8AC3E}">
        <p14:creationId xmlns:p14="http://schemas.microsoft.com/office/powerpoint/2010/main" val="2187040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pic>
        <p:nvPicPr>
          <p:cNvPr id="1026" name="Footer"/>
          <p:cNvPicPr>
            <a:picLocks noChangeAspect="1"/>
          </p:cNvPicPr>
          <p:nvPr userDrawn="1"/>
        </p:nvPicPr>
        <p:blipFill>
          <a:blip r:embed="rId21" cstate="email">
            <a:extLst>
              <a:ext uri="{28A0092B-C50C-407E-A947-70E740481C1C}">
                <a14:useLocalDpi xmlns:a14="http://schemas.microsoft.com/office/drawing/2010/main"/>
              </a:ext>
            </a:extLst>
          </a:blip>
          <a:srcRect/>
          <a:stretch>
            <a:fillRect/>
          </a:stretch>
        </p:blipFill>
        <p:spPr bwMode="invGray">
          <a:xfrm>
            <a:off x="0" y="6550025"/>
            <a:ext cx="9144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タイトル プレースホルダー"/>
          <p:cNvSpPr>
            <a:spLocks noGrp="1"/>
          </p:cNvSpPr>
          <p:nvPr>
            <p:ph type="title"/>
          </p:nvPr>
        </p:nvSpPr>
        <p:spPr bwMode="gray">
          <a:xfrm>
            <a:off x="179388" y="107950"/>
            <a:ext cx="8785225"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36000" rIns="91440" bIns="0" numCol="1" anchor="ctr" anchorCtr="0" compatLnSpc="1">
            <a:prstTxWarp prst="textNoShape">
              <a:avLst/>
            </a:prstTxWarp>
          </a:bodyPr>
          <a:lstStyle/>
          <a:p>
            <a:pPr lvl="0"/>
            <a:r>
              <a:rPr lang="ja-JP" altLang="en-US" smtClean="0"/>
              <a:t>マスター タイトルの書式設定</a:t>
            </a:r>
          </a:p>
        </p:txBody>
      </p:sp>
      <p:sp>
        <p:nvSpPr>
          <p:cNvPr id="1028" name="テキスト プレースホルダー"/>
          <p:cNvSpPr>
            <a:spLocks noGrp="1"/>
          </p:cNvSpPr>
          <p:nvPr>
            <p:ph type="body" idx="1"/>
          </p:nvPr>
        </p:nvSpPr>
        <p:spPr bwMode="gray">
          <a:xfrm>
            <a:off x="179388" y="836613"/>
            <a:ext cx="8785225" cy="561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マスター テキストの書式設定</a:t>
            </a:r>
          </a:p>
          <a:p>
            <a:pPr lvl="1"/>
            <a:r>
              <a:rPr lang="ja-JP" altLang="en-US" smtClean="0"/>
              <a:t>第</a:t>
            </a:r>
            <a:r>
              <a:rPr lang="en-US" altLang="ja-JP" smtClean="0"/>
              <a:t>2</a:t>
            </a:r>
            <a:r>
              <a:rPr lang="ja-JP" altLang="en-US" smtClean="0"/>
              <a:t>レベル</a:t>
            </a:r>
          </a:p>
          <a:p>
            <a:pPr lvl="2"/>
            <a:r>
              <a:rPr lang="ja-JP" altLang="en-US" smtClean="0"/>
              <a:t>第</a:t>
            </a:r>
            <a:r>
              <a:rPr lang="en-US" altLang="ja-JP" smtClean="0"/>
              <a:t>3</a:t>
            </a:r>
            <a:r>
              <a:rPr lang="ja-JP" altLang="en-US" smtClean="0"/>
              <a:t>レベル</a:t>
            </a:r>
          </a:p>
          <a:p>
            <a:pPr lvl="3"/>
            <a:r>
              <a:rPr lang="ja-JP" altLang="en-US" smtClean="0"/>
              <a:t>第</a:t>
            </a:r>
            <a:r>
              <a:rPr lang="en-US" altLang="ja-JP" smtClean="0"/>
              <a:t>4</a:t>
            </a:r>
            <a:r>
              <a:rPr lang="ja-JP" altLang="en-US" smtClean="0"/>
              <a:t>レベル</a:t>
            </a:r>
          </a:p>
        </p:txBody>
      </p:sp>
      <p:sp>
        <p:nvSpPr>
          <p:cNvPr id="1029" name="PageNumber"/>
          <p:cNvSpPr txBox="1">
            <a:spLocks noChangeArrowheads="1"/>
          </p:cNvSpPr>
          <p:nvPr userDrawn="1"/>
        </p:nvSpPr>
        <p:spPr bwMode="black">
          <a:xfrm>
            <a:off x="168275" y="6597650"/>
            <a:ext cx="6842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kumimoji="1">
                <a:solidFill>
                  <a:schemeClr val="tx1"/>
                </a:solidFill>
                <a:latin typeface="メイリオ" panose="020B0604030504040204" pitchFamily="50" charset="-128"/>
                <a:ea typeface="ＭＳ Ｐゴシック" panose="020B0600070205080204" pitchFamily="50" charset="-128"/>
              </a:defRPr>
            </a:lvl1pPr>
            <a:lvl2pPr marL="742950" indent="-285750" eaLnBrk="0" hangingPunct="0">
              <a:defRPr kumimoji="1">
                <a:solidFill>
                  <a:schemeClr val="tx1"/>
                </a:solidFill>
                <a:latin typeface="メイリオ" panose="020B0604030504040204" pitchFamily="50" charset="-128"/>
                <a:ea typeface="ＭＳ Ｐゴシック" panose="020B0600070205080204" pitchFamily="50" charset="-128"/>
              </a:defRPr>
            </a:lvl2pPr>
            <a:lvl3pPr marL="1143000" indent="-228600" eaLnBrk="0" hangingPunct="0">
              <a:defRPr kumimoji="1">
                <a:solidFill>
                  <a:schemeClr val="tx1"/>
                </a:solidFill>
                <a:latin typeface="メイリオ" panose="020B0604030504040204" pitchFamily="50" charset="-128"/>
                <a:ea typeface="ＭＳ Ｐゴシック" panose="020B0600070205080204" pitchFamily="50" charset="-128"/>
              </a:defRPr>
            </a:lvl3pPr>
            <a:lvl4pPr marL="1600200" indent="-228600" eaLnBrk="0" hangingPunct="0">
              <a:defRPr kumimoji="1">
                <a:solidFill>
                  <a:schemeClr val="tx1"/>
                </a:solidFill>
                <a:latin typeface="メイリオ" panose="020B0604030504040204" pitchFamily="50" charset="-128"/>
                <a:ea typeface="ＭＳ Ｐゴシック" panose="020B0600070205080204" pitchFamily="50" charset="-128"/>
              </a:defRPr>
            </a:lvl4pPr>
            <a:lvl5pPr marL="2057400" indent="-228600" eaLnBrk="0" hangingPunct="0">
              <a:defRPr kumimoji="1">
                <a:solidFill>
                  <a:schemeClr val="tx1"/>
                </a:solidFill>
                <a:latin typeface="メイリオ" panose="020B060403050404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メイリオ" panose="020B060403050404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メイリオ" panose="020B060403050404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メイリオ" panose="020B060403050404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メイリオ" panose="020B0604030504040204" pitchFamily="50" charset="-128"/>
                <a:ea typeface="ＭＳ Ｐゴシック" panose="020B0600070205080204" pitchFamily="50" charset="-128"/>
              </a:defRPr>
            </a:lvl9pPr>
          </a:lstStyle>
          <a:p>
            <a:pPr eaLnBrk="1" hangingPunct="1">
              <a:defRPr/>
            </a:pPr>
            <a:fld id="{0E7E2014-B88C-4FBC-AC17-9C7909D701BC}" type="slidenum">
              <a:rPr lang="ja-JP" altLang="en-US" sz="900" smtClean="0">
                <a:solidFill>
                  <a:srgbClr val="FFFFFF"/>
                </a:solidFill>
                <a:ea typeface="メイリオ" panose="020B0604030504040204" pitchFamily="50" charset="-128"/>
                <a:cs typeface="メイリオ" panose="020B0604030504040204" pitchFamily="50" charset="-128"/>
              </a:rPr>
              <a:pPr eaLnBrk="1" hangingPunct="1">
                <a:defRPr/>
              </a:pPr>
              <a:t>‹#›</a:t>
            </a:fld>
            <a:endParaRPr lang="ja-JP" altLang="en-US" sz="900" smtClean="0">
              <a:solidFill>
                <a:srgbClr val="FFFFFF"/>
              </a:solidFill>
              <a:ea typeface="メイリオ" panose="020B0604030504040204" pitchFamily="50" charset="-128"/>
              <a:cs typeface="メイリオ" panose="020B0604030504040204" pitchFamily="50" charset="-128"/>
            </a:endParaRPr>
          </a:p>
        </p:txBody>
      </p:sp>
      <p:sp>
        <p:nvSpPr>
          <p:cNvPr id="1030" name="Credit"/>
          <p:cNvSpPr txBox="1">
            <a:spLocks noChangeArrowheads="1"/>
          </p:cNvSpPr>
          <p:nvPr userDrawn="1"/>
        </p:nvSpPr>
        <p:spPr bwMode="black">
          <a:xfrm>
            <a:off x="1096963" y="6597650"/>
            <a:ext cx="144303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kumimoji="1">
                <a:solidFill>
                  <a:schemeClr val="tx1"/>
                </a:solidFill>
                <a:latin typeface="メイリオ" pitchFamily="50" charset="-128"/>
                <a:ea typeface="メイリオ" pitchFamily="50" charset="-128"/>
                <a:cs typeface="メイリオ" pitchFamily="50" charset="-128"/>
              </a:defRPr>
            </a:lvl1pPr>
            <a:lvl2pPr marL="742950" indent="-285750">
              <a:defRPr kumimoji="1">
                <a:solidFill>
                  <a:schemeClr val="tx1"/>
                </a:solidFill>
                <a:latin typeface="メイリオ" pitchFamily="50" charset="-128"/>
                <a:ea typeface="メイリオ" pitchFamily="50" charset="-128"/>
                <a:cs typeface="メイリオ" pitchFamily="50" charset="-128"/>
              </a:defRPr>
            </a:lvl2pPr>
            <a:lvl3pPr marL="1143000" indent="-228600">
              <a:defRPr kumimoji="1">
                <a:solidFill>
                  <a:schemeClr val="tx1"/>
                </a:solidFill>
                <a:latin typeface="メイリオ" pitchFamily="50" charset="-128"/>
                <a:ea typeface="メイリオ" pitchFamily="50" charset="-128"/>
                <a:cs typeface="メイリオ" pitchFamily="50" charset="-128"/>
              </a:defRPr>
            </a:lvl3pPr>
            <a:lvl4pPr marL="1600200" indent="-228600">
              <a:defRPr kumimoji="1">
                <a:solidFill>
                  <a:schemeClr val="tx1"/>
                </a:solidFill>
                <a:latin typeface="メイリオ" pitchFamily="50" charset="-128"/>
                <a:ea typeface="メイリオ" pitchFamily="50" charset="-128"/>
                <a:cs typeface="メイリオ" pitchFamily="50" charset="-128"/>
              </a:defRPr>
            </a:lvl4pPr>
            <a:lvl5pPr marL="2057400" indent="-228600">
              <a:defRPr kumimoji="1">
                <a:solidFill>
                  <a:schemeClr val="tx1"/>
                </a:solidFill>
                <a:latin typeface="メイリオ" pitchFamily="50" charset="-128"/>
                <a:ea typeface="メイリオ" pitchFamily="50" charset="-128"/>
                <a:cs typeface="メイリオ" pitchFamily="50" charset="-128"/>
              </a:defRPr>
            </a:lvl5pPr>
            <a:lvl6pPr marL="2514600" indent="-228600" fontAlgn="base">
              <a:spcBef>
                <a:spcPct val="0"/>
              </a:spcBef>
              <a:spcAft>
                <a:spcPct val="0"/>
              </a:spcAft>
              <a:defRPr kumimoji="1">
                <a:solidFill>
                  <a:schemeClr val="tx1"/>
                </a:solidFill>
                <a:latin typeface="メイリオ" pitchFamily="50" charset="-128"/>
                <a:ea typeface="メイリオ" pitchFamily="50" charset="-128"/>
                <a:cs typeface="メイリオ" pitchFamily="50" charset="-128"/>
              </a:defRPr>
            </a:lvl6pPr>
            <a:lvl7pPr marL="2971800" indent="-228600" fontAlgn="base">
              <a:spcBef>
                <a:spcPct val="0"/>
              </a:spcBef>
              <a:spcAft>
                <a:spcPct val="0"/>
              </a:spcAft>
              <a:defRPr kumimoji="1">
                <a:solidFill>
                  <a:schemeClr val="tx1"/>
                </a:solidFill>
                <a:latin typeface="メイリオ" pitchFamily="50" charset="-128"/>
                <a:ea typeface="メイリオ" pitchFamily="50" charset="-128"/>
                <a:cs typeface="メイリオ" pitchFamily="50" charset="-128"/>
              </a:defRPr>
            </a:lvl7pPr>
            <a:lvl8pPr marL="3429000" indent="-228600" fontAlgn="base">
              <a:spcBef>
                <a:spcPct val="0"/>
              </a:spcBef>
              <a:spcAft>
                <a:spcPct val="0"/>
              </a:spcAft>
              <a:defRPr kumimoji="1">
                <a:solidFill>
                  <a:schemeClr val="tx1"/>
                </a:solidFill>
                <a:latin typeface="メイリオ" pitchFamily="50" charset="-128"/>
                <a:ea typeface="メイリオ" pitchFamily="50" charset="-128"/>
                <a:cs typeface="メイリオ" pitchFamily="50" charset="-128"/>
              </a:defRPr>
            </a:lvl8pPr>
            <a:lvl9pPr marL="3886200" indent="-228600" fontAlgn="base">
              <a:spcBef>
                <a:spcPct val="0"/>
              </a:spcBef>
              <a:spcAft>
                <a:spcPct val="0"/>
              </a:spcAft>
              <a:defRPr kumimoji="1">
                <a:solidFill>
                  <a:schemeClr val="tx1"/>
                </a:solidFill>
                <a:latin typeface="メイリオ" pitchFamily="50" charset="-128"/>
                <a:ea typeface="メイリオ" pitchFamily="50" charset="-128"/>
                <a:cs typeface="メイリオ" pitchFamily="50" charset="-128"/>
              </a:defRPr>
            </a:lvl9pPr>
          </a:lstStyle>
          <a:p>
            <a:pPr eaLnBrk="1" hangingPunct="1">
              <a:defRPr/>
            </a:pPr>
            <a:r>
              <a:rPr lang="en-US" altLang="ja-JP" sz="900" dirty="0" smtClean="0">
                <a:solidFill>
                  <a:srgbClr val="FFFFFF"/>
                </a:solidFill>
              </a:rPr>
              <a:t>© NEC Corporation 2020</a:t>
            </a:r>
          </a:p>
        </p:txBody>
      </p:sp>
      <p:sp>
        <p:nvSpPr>
          <p:cNvPr id="1031" name="Confidential"/>
          <p:cNvSpPr txBox="1">
            <a:spLocks noChangeArrowheads="1"/>
          </p:cNvSpPr>
          <p:nvPr userDrawn="1"/>
        </p:nvSpPr>
        <p:spPr bwMode="black">
          <a:xfrm>
            <a:off x="3740150" y="6597650"/>
            <a:ext cx="16446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kumimoji="1">
                <a:solidFill>
                  <a:schemeClr val="tx1"/>
                </a:solidFill>
                <a:latin typeface="メイリオ" pitchFamily="50" charset="-128"/>
                <a:ea typeface="メイリオ" pitchFamily="50" charset="-128"/>
                <a:cs typeface="メイリオ" pitchFamily="50" charset="-128"/>
              </a:defRPr>
            </a:lvl1pPr>
            <a:lvl2pPr marL="742950" indent="-285750">
              <a:defRPr kumimoji="1">
                <a:solidFill>
                  <a:schemeClr val="tx1"/>
                </a:solidFill>
                <a:latin typeface="メイリオ" pitchFamily="50" charset="-128"/>
                <a:ea typeface="メイリオ" pitchFamily="50" charset="-128"/>
                <a:cs typeface="メイリオ" pitchFamily="50" charset="-128"/>
              </a:defRPr>
            </a:lvl2pPr>
            <a:lvl3pPr marL="1143000" indent="-228600">
              <a:defRPr kumimoji="1">
                <a:solidFill>
                  <a:schemeClr val="tx1"/>
                </a:solidFill>
                <a:latin typeface="メイリオ" pitchFamily="50" charset="-128"/>
                <a:ea typeface="メイリオ" pitchFamily="50" charset="-128"/>
                <a:cs typeface="メイリオ" pitchFamily="50" charset="-128"/>
              </a:defRPr>
            </a:lvl3pPr>
            <a:lvl4pPr marL="1600200" indent="-228600">
              <a:defRPr kumimoji="1">
                <a:solidFill>
                  <a:schemeClr val="tx1"/>
                </a:solidFill>
                <a:latin typeface="メイリオ" pitchFamily="50" charset="-128"/>
                <a:ea typeface="メイリオ" pitchFamily="50" charset="-128"/>
                <a:cs typeface="メイリオ" pitchFamily="50" charset="-128"/>
              </a:defRPr>
            </a:lvl4pPr>
            <a:lvl5pPr marL="2057400" indent="-228600">
              <a:defRPr kumimoji="1">
                <a:solidFill>
                  <a:schemeClr val="tx1"/>
                </a:solidFill>
                <a:latin typeface="メイリオ" pitchFamily="50" charset="-128"/>
                <a:ea typeface="メイリオ" pitchFamily="50" charset="-128"/>
                <a:cs typeface="メイリオ" pitchFamily="50" charset="-128"/>
              </a:defRPr>
            </a:lvl5pPr>
            <a:lvl6pPr marL="2514600" indent="-228600" fontAlgn="base">
              <a:spcBef>
                <a:spcPct val="0"/>
              </a:spcBef>
              <a:spcAft>
                <a:spcPct val="0"/>
              </a:spcAft>
              <a:defRPr kumimoji="1">
                <a:solidFill>
                  <a:schemeClr val="tx1"/>
                </a:solidFill>
                <a:latin typeface="メイリオ" pitchFamily="50" charset="-128"/>
                <a:ea typeface="メイリオ" pitchFamily="50" charset="-128"/>
                <a:cs typeface="メイリオ" pitchFamily="50" charset="-128"/>
              </a:defRPr>
            </a:lvl6pPr>
            <a:lvl7pPr marL="2971800" indent="-228600" fontAlgn="base">
              <a:spcBef>
                <a:spcPct val="0"/>
              </a:spcBef>
              <a:spcAft>
                <a:spcPct val="0"/>
              </a:spcAft>
              <a:defRPr kumimoji="1">
                <a:solidFill>
                  <a:schemeClr val="tx1"/>
                </a:solidFill>
                <a:latin typeface="メイリオ" pitchFamily="50" charset="-128"/>
                <a:ea typeface="メイリオ" pitchFamily="50" charset="-128"/>
                <a:cs typeface="メイリオ" pitchFamily="50" charset="-128"/>
              </a:defRPr>
            </a:lvl7pPr>
            <a:lvl8pPr marL="3429000" indent="-228600" fontAlgn="base">
              <a:spcBef>
                <a:spcPct val="0"/>
              </a:spcBef>
              <a:spcAft>
                <a:spcPct val="0"/>
              </a:spcAft>
              <a:defRPr kumimoji="1">
                <a:solidFill>
                  <a:schemeClr val="tx1"/>
                </a:solidFill>
                <a:latin typeface="メイリオ" pitchFamily="50" charset="-128"/>
                <a:ea typeface="メイリオ" pitchFamily="50" charset="-128"/>
                <a:cs typeface="メイリオ" pitchFamily="50" charset="-128"/>
              </a:defRPr>
            </a:lvl8pPr>
            <a:lvl9pPr marL="3886200" indent="-228600" fontAlgn="base">
              <a:spcBef>
                <a:spcPct val="0"/>
              </a:spcBef>
              <a:spcAft>
                <a:spcPct val="0"/>
              </a:spcAft>
              <a:defRPr kumimoji="1">
                <a:solidFill>
                  <a:schemeClr val="tx1"/>
                </a:solidFill>
                <a:latin typeface="メイリオ" pitchFamily="50" charset="-128"/>
                <a:ea typeface="メイリオ" pitchFamily="50" charset="-128"/>
                <a:cs typeface="メイリオ" pitchFamily="50" charset="-128"/>
              </a:defRPr>
            </a:lvl9pPr>
          </a:lstStyle>
          <a:p>
            <a:pPr algn="ctr" eaLnBrk="1" hangingPunct="1">
              <a:defRPr/>
            </a:pPr>
            <a:r>
              <a:rPr lang="en-US" altLang="ja-JP" sz="900" smtClean="0">
                <a:solidFill>
                  <a:schemeClr val="bg1"/>
                </a:solidFill>
              </a:rPr>
              <a:t>NEC Solution Innovators, Internal Use Only</a:t>
            </a:r>
          </a:p>
        </p:txBody>
      </p:sp>
    </p:spTree>
  </p:cSld>
  <p:clrMap bg1="lt1" tx1="dk1" bg2="lt2" tx2="dk2" accent1="accent1" accent2="accent2" accent3="accent3" accent4="accent4" accent5="accent5" accent6="accent6" hlink="hlink" folHlink="folHlink"/>
  <p:sldLayoutIdLst>
    <p:sldLayoutId id="2147485539" r:id="rId1"/>
    <p:sldLayoutId id="2147485540" r:id="rId2"/>
    <p:sldLayoutId id="2147485541" r:id="rId3"/>
    <p:sldLayoutId id="2147485542" r:id="rId4"/>
    <p:sldLayoutId id="2147485543" r:id="rId5"/>
    <p:sldLayoutId id="2147485544" r:id="rId6"/>
    <p:sldLayoutId id="2147485545" r:id="rId7"/>
    <p:sldLayoutId id="2147485546" r:id="rId8"/>
    <p:sldLayoutId id="2147485547" r:id="rId9"/>
    <p:sldLayoutId id="2147485548" r:id="rId10"/>
    <p:sldLayoutId id="2147485538" r:id="rId11"/>
    <p:sldLayoutId id="2147485549" r:id="rId12"/>
    <p:sldLayoutId id="2147485550" r:id="rId13"/>
    <p:sldLayoutId id="2147485551" r:id="rId14"/>
    <p:sldLayoutId id="2147485552" r:id="rId15"/>
    <p:sldLayoutId id="2147485553" r:id="rId16"/>
    <p:sldLayoutId id="2147485554" r:id="rId17"/>
    <p:sldLayoutId id="2147485555" r:id="rId18"/>
    <p:sldLayoutId id="2147485556" r:id="rId19"/>
  </p:sldLayoutIdLst>
  <p:timing>
    <p:tnLst>
      <p:par>
        <p:cTn id="1" dur="indefinite" restart="never" nodeType="tmRoot"/>
      </p:par>
    </p:tnLst>
  </p:timing>
  <p:hf sldNum="0" hdr="0" ftr="0" dt="0"/>
  <p:txStyles>
    <p:titleStyle>
      <a:lvl1pPr algn="l" rtl="0" eaLnBrk="0" fontAlgn="base" hangingPunct="0">
        <a:spcBef>
          <a:spcPct val="0"/>
        </a:spcBef>
        <a:spcAft>
          <a:spcPct val="0"/>
        </a:spcAft>
        <a:defRPr kumimoji="1" sz="2400">
          <a:solidFill>
            <a:schemeClr val="tx1"/>
          </a:solidFill>
          <a:latin typeface="+mj-lt"/>
          <a:ea typeface="+mj-ea"/>
          <a:cs typeface="メイリオ" pitchFamily="50" charset="-128"/>
        </a:defRPr>
      </a:lvl1pPr>
      <a:lvl2pPr algn="l" rtl="0" eaLnBrk="0" fontAlgn="base" hangingPunct="0">
        <a:spcBef>
          <a:spcPct val="0"/>
        </a:spcBef>
        <a:spcAft>
          <a:spcPct val="0"/>
        </a:spcAft>
        <a:defRPr kumimoji="1" sz="2400">
          <a:solidFill>
            <a:schemeClr val="tx1"/>
          </a:solidFill>
          <a:latin typeface="メイリオ" pitchFamily="50" charset="-128"/>
          <a:ea typeface="メイリオ" pitchFamily="50" charset="-128"/>
          <a:cs typeface="メイリオ" pitchFamily="50" charset="-128"/>
        </a:defRPr>
      </a:lvl2pPr>
      <a:lvl3pPr algn="l" rtl="0" eaLnBrk="0" fontAlgn="base" hangingPunct="0">
        <a:spcBef>
          <a:spcPct val="0"/>
        </a:spcBef>
        <a:spcAft>
          <a:spcPct val="0"/>
        </a:spcAft>
        <a:defRPr kumimoji="1" sz="2400">
          <a:solidFill>
            <a:schemeClr val="tx1"/>
          </a:solidFill>
          <a:latin typeface="メイリオ" pitchFamily="50" charset="-128"/>
          <a:ea typeface="メイリオ" pitchFamily="50" charset="-128"/>
          <a:cs typeface="メイリオ" pitchFamily="50" charset="-128"/>
        </a:defRPr>
      </a:lvl3pPr>
      <a:lvl4pPr algn="l" rtl="0" eaLnBrk="0" fontAlgn="base" hangingPunct="0">
        <a:spcBef>
          <a:spcPct val="0"/>
        </a:spcBef>
        <a:spcAft>
          <a:spcPct val="0"/>
        </a:spcAft>
        <a:defRPr kumimoji="1" sz="2400">
          <a:solidFill>
            <a:schemeClr val="tx1"/>
          </a:solidFill>
          <a:latin typeface="メイリオ" pitchFamily="50" charset="-128"/>
          <a:ea typeface="メイリオ" pitchFamily="50" charset="-128"/>
          <a:cs typeface="メイリオ" pitchFamily="50" charset="-128"/>
        </a:defRPr>
      </a:lvl4pPr>
      <a:lvl5pPr algn="l" rtl="0" eaLnBrk="0" fontAlgn="base" hangingPunct="0">
        <a:spcBef>
          <a:spcPct val="0"/>
        </a:spcBef>
        <a:spcAft>
          <a:spcPct val="0"/>
        </a:spcAft>
        <a:defRPr kumimoji="1" sz="2400">
          <a:solidFill>
            <a:schemeClr val="tx1"/>
          </a:solidFill>
          <a:latin typeface="メイリオ" pitchFamily="50" charset="-128"/>
          <a:ea typeface="メイリオ" pitchFamily="50" charset="-128"/>
          <a:cs typeface="メイリオ" pitchFamily="50" charset="-128"/>
        </a:defRPr>
      </a:lvl5pPr>
      <a:lvl6pPr marL="457200" algn="l" rtl="0" fontAlgn="base">
        <a:spcBef>
          <a:spcPct val="0"/>
        </a:spcBef>
        <a:spcAft>
          <a:spcPct val="0"/>
        </a:spcAft>
        <a:defRPr kumimoji="1" sz="2800">
          <a:solidFill>
            <a:schemeClr val="tx1"/>
          </a:solidFill>
          <a:latin typeface="HGP創英角ｺﾞｼｯｸUB" pitchFamily="50" charset="-128"/>
          <a:ea typeface="ＭＳ Ｐゴシック" charset="-128"/>
        </a:defRPr>
      </a:lvl6pPr>
      <a:lvl7pPr marL="914400" algn="l" rtl="0" fontAlgn="base">
        <a:spcBef>
          <a:spcPct val="0"/>
        </a:spcBef>
        <a:spcAft>
          <a:spcPct val="0"/>
        </a:spcAft>
        <a:defRPr kumimoji="1" sz="2800">
          <a:solidFill>
            <a:schemeClr val="tx1"/>
          </a:solidFill>
          <a:latin typeface="HGP創英角ｺﾞｼｯｸUB" pitchFamily="50" charset="-128"/>
          <a:ea typeface="ＭＳ Ｐゴシック" charset="-128"/>
        </a:defRPr>
      </a:lvl7pPr>
      <a:lvl8pPr marL="1371600" algn="l" rtl="0" fontAlgn="base">
        <a:spcBef>
          <a:spcPct val="0"/>
        </a:spcBef>
        <a:spcAft>
          <a:spcPct val="0"/>
        </a:spcAft>
        <a:defRPr kumimoji="1" sz="2800">
          <a:solidFill>
            <a:schemeClr val="tx1"/>
          </a:solidFill>
          <a:latin typeface="HGP創英角ｺﾞｼｯｸUB" pitchFamily="50" charset="-128"/>
          <a:ea typeface="ＭＳ Ｐゴシック" charset="-128"/>
        </a:defRPr>
      </a:lvl8pPr>
      <a:lvl9pPr marL="1828800" algn="l" rtl="0" fontAlgn="base">
        <a:spcBef>
          <a:spcPct val="0"/>
        </a:spcBef>
        <a:spcAft>
          <a:spcPct val="0"/>
        </a:spcAft>
        <a:defRPr kumimoji="1" sz="2800">
          <a:solidFill>
            <a:schemeClr val="tx1"/>
          </a:solidFill>
          <a:latin typeface="HGP創英角ｺﾞｼｯｸUB" pitchFamily="50" charset="-128"/>
          <a:ea typeface="ＭＳ Ｐゴシック" charset="-128"/>
        </a:defRPr>
      </a:lvl9pPr>
    </p:titleStyle>
    <p:bodyStyle>
      <a:lvl1pPr marL="179388" indent="-179388" algn="l" rtl="0" eaLnBrk="0" fontAlgn="base" hangingPunct="0">
        <a:spcBef>
          <a:spcPts val="500"/>
        </a:spcBef>
        <a:spcAft>
          <a:spcPct val="0"/>
        </a:spcAft>
        <a:buClr>
          <a:srgbClr val="002B62"/>
        </a:buClr>
        <a:buFont typeface="Arial" panose="020B0604020202020204" pitchFamily="34" charset="0"/>
        <a:buChar char="▌"/>
        <a:defRPr kumimoji="1" sz="2000">
          <a:solidFill>
            <a:schemeClr val="tx1"/>
          </a:solidFill>
          <a:latin typeface="+mn-lt"/>
          <a:ea typeface="+mn-ea"/>
          <a:cs typeface="メイリオ" pitchFamily="50" charset="-128"/>
        </a:defRPr>
      </a:lvl1pPr>
      <a:lvl2pPr marL="358775" indent="-179388" algn="l" rtl="0" eaLnBrk="0" fontAlgn="base" hangingPunct="0">
        <a:spcBef>
          <a:spcPts val="500"/>
        </a:spcBef>
        <a:spcAft>
          <a:spcPct val="0"/>
        </a:spcAft>
        <a:buClr>
          <a:srgbClr val="002B62"/>
        </a:buClr>
        <a:buFont typeface="Wingdings" panose="05000000000000000000" pitchFamily="2" charset="2"/>
        <a:buChar char="l"/>
        <a:defRPr kumimoji="1" sz="1600">
          <a:solidFill>
            <a:schemeClr val="tx1"/>
          </a:solidFill>
          <a:latin typeface="+mn-lt"/>
          <a:ea typeface="+mn-ea"/>
          <a:cs typeface="メイリオ" pitchFamily="50" charset="-128"/>
        </a:defRPr>
      </a:lvl2pPr>
      <a:lvl3pPr marL="466725" indent="-107950" algn="l" rtl="0" eaLnBrk="0" fontAlgn="base" hangingPunct="0">
        <a:spcBef>
          <a:spcPts val="500"/>
        </a:spcBef>
        <a:spcAft>
          <a:spcPct val="0"/>
        </a:spcAft>
        <a:buClr>
          <a:srgbClr val="002B62"/>
        </a:buClr>
        <a:buFont typeface="Arial" panose="020B0604020202020204" pitchFamily="34" charset="0"/>
        <a:buChar char="•"/>
        <a:defRPr kumimoji="1" sz="1400">
          <a:solidFill>
            <a:schemeClr val="tx1"/>
          </a:solidFill>
          <a:latin typeface="+mn-lt"/>
          <a:ea typeface="+mn-ea"/>
          <a:cs typeface="メイリオ" pitchFamily="50" charset="-128"/>
        </a:defRPr>
      </a:lvl3pPr>
      <a:lvl4pPr marL="574675" indent="-107950" algn="l" rtl="0" eaLnBrk="0" fontAlgn="base" hangingPunct="0">
        <a:spcBef>
          <a:spcPts val="500"/>
        </a:spcBef>
        <a:spcAft>
          <a:spcPct val="0"/>
        </a:spcAft>
        <a:buClr>
          <a:srgbClr val="002B62"/>
        </a:buClr>
        <a:buFont typeface="Tahoma" panose="020B0604030504040204" pitchFamily="34" charset="0"/>
        <a:buChar char="–"/>
        <a:defRPr kumimoji="1" sz="1200">
          <a:solidFill>
            <a:schemeClr val="tx1"/>
          </a:solidFill>
          <a:latin typeface="+mn-lt"/>
          <a:ea typeface="+mn-ea"/>
          <a:cs typeface="メイリオ" pitchFamily="50" charset="-128"/>
        </a:defRPr>
      </a:lvl4pPr>
      <a:lvl5pPr marL="735013" indent="-157163" algn="l" rtl="0" eaLnBrk="0" fontAlgn="base" hangingPunct="0">
        <a:spcBef>
          <a:spcPct val="20000"/>
        </a:spcBef>
        <a:spcAft>
          <a:spcPct val="0"/>
        </a:spcAft>
        <a:buClr>
          <a:srgbClr val="002B62"/>
        </a:buClr>
        <a:buChar char="≫"/>
        <a:defRPr kumimoji="1" sz="1200" b="1">
          <a:solidFill>
            <a:schemeClr val="tx1"/>
          </a:solidFill>
          <a:latin typeface="+mj-lt"/>
          <a:ea typeface="+mn-ea"/>
          <a:cs typeface="メイリオ" pitchFamily="50" charset="-128"/>
        </a:defRPr>
      </a:lvl5pPr>
      <a:lvl6pPr marL="2514600" indent="-228600" algn="l" rtl="0" fontAlgn="base">
        <a:spcBef>
          <a:spcPct val="20000"/>
        </a:spcBef>
        <a:spcAft>
          <a:spcPct val="0"/>
        </a:spcAft>
        <a:buChar char="≫"/>
        <a:defRPr kumimoji="1" sz="2000">
          <a:solidFill>
            <a:schemeClr val="tx1"/>
          </a:solidFill>
          <a:latin typeface="Arial" charset="0"/>
          <a:ea typeface="+mn-ea"/>
        </a:defRPr>
      </a:lvl6pPr>
      <a:lvl7pPr marL="2971800" indent="-228600" algn="l" rtl="0" fontAlgn="base">
        <a:spcBef>
          <a:spcPct val="20000"/>
        </a:spcBef>
        <a:spcAft>
          <a:spcPct val="0"/>
        </a:spcAft>
        <a:buChar char="≫"/>
        <a:defRPr kumimoji="1" sz="2000">
          <a:solidFill>
            <a:schemeClr val="tx1"/>
          </a:solidFill>
          <a:latin typeface="Arial" charset="0"/>
          <a:ea typeface="+mn-ea"/>
        </a:defRPr>
      </a:lvl7pPr>
      <a:lvl8pPr marL="3429000" indent="-228600" algn="l" rtl="0" fontAlgn="base">
        <a:spcBef>
          <a:spcPct val="20000"/>
        </a:spcBef>
        <a:spcAft>
          <a:spcPct val="0"/>
        </a:spcAft>
        <a:buChar char="≫"/>
        <a:defRPr kumimoji="1" sz="2000">
          <a:solidFill>
            <a:schemeClr val="tx1"/>
          </a:solidFill>
          <a:latin typeface="Arial" charset="0"/>
          <a:ea typeface="+mn-ea"/>
        </a:defRPr>
      </a:lvl8pPr>
      <a:lvl9pPr marL="3886200" indent="-228600" algn="l" rtl="0" fontAlgn="base">
        <a:spcBef>
          <a:spcPct val="20000"/>
        </a:spcBef>
        <a:spcAft>
          <a:spcPct val="0"/>
        </a:spcAft>
        <a:buChar char="≫"/>
        <a:defRPr kumimoji="1" sz="2000">
          <a:solidFill>
            <a:schemeClr val="tx1"/>
          </a:solidFill>
          <a:latin typeface="Arial" charset="0"/>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3" y="3105369"/>
            <a:ext cx="8784000" cy="528794"/>
          </a:xfrm>
        </p:spPr>
        <p:txBody>
          <a:bodyPr/>
          <a:lstStyle/>
          <a:p>
            <a:r>
              <a:rPr lang="ja-JP" altLang="en-US" dirty="0" smtClean="0"/>
              <a:t>オープンデータ</a:t>
            </a:r>
            <a:r>
              <a:rPr lang="ja-JP" altLang="en-US" dirty="0"/>
              <a:t>推進</a:t>
            </a:r>
            <a:r>
              <a:rPr kumimoji="1" lang="ja-JP" altLang="en-US" dirty="0" smtClean="0"/>
              <a:t>のためのご提案　</a:t>
            </a:r>
            <a:endParaRPr kumimoji="1" lang="ja-JP" altLang="en-US" dirty="0"/>
          </a:p>
        </p:txBody>
      </p:sp>
      <p:sp>
        <p:nvSpPr>
          <p:cNvPr id="3" name="テキスト プレースホルダー 2"/>
          <p:cNvSpPr>
            <a:spLocks noGrp="1"/>
          </p:cNvSpPr>
          <p:nvPr>
            <p:ph type="body" sz="quarter" idx="11"/>
          </p:nvPr>
        </p:nvSpPr>
        <p:spPr/>
        <p:txBody>
          <a:bodyPr/>
          <a:lstStyle/>
          <a:p>
            <a:r>
              <a:rPr lang="ja-JP" altLang="en-US" dirty="0"/>
              <a:t>平成３１年度島根県オープンデータ活用庁内普及事業</a:t>
            </a:r>
            <a:endParaRPr kumimoji="1" lang="ja-JP" altLang="en-US" dirty="0"/>
          </a:p>
        </p:txBody>
      </p:sp>
      <p:sp>
        <p:nvSpPr>
          <p:cNvPr id="4" name="テキスト プレースホルダー 3"/>
          <p:cNvSpPr>
            <a:spLocks noGrp="1"/>
          </p:cNvSpPr>
          <p:nvPr>
            <p:ph type="body" sz="quarter" idx="10"/>
          </p:nvPr>
        </p:nvSpPr>
        <p:spPr/>
        <p:txBody>
          <a:bodyPr/>
          <a:lstStyle/>
          <a:p>
            <a:r>
              <a:rPr lang="ja-JP" altLang="en-US" dirty="0"/>
              <a:t>ＮＥＣソリューションイノベータ株式会社</a:t>
            </a:r>
            <a:endParaRPr kumimoji="1" lang="ja-JP" altLang="en-US" dirty="0"/>
          </a:p>
        </p:txBody>
      </p:sp>
    </p:spTree>
    <p:extLst>
      <p:ext uri="{BB962C8B-B14F-4D97-AF65-F5344CB8AC3E}">
        <p14:creationId xmlns:p14="http://schemas.microsoft.com/office/powerpoint/2010/main" val="6931512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オープンデータ推進のためのご提案</a:t>
            </a:r>
            <a:endParaRPr kumimoji="1" lang="ja-JP" altLang="en-US" dirty="0"/>
          </a:p>
        </p:txBody>
      </p:sp>
      <p:sp>
        <p:nvSpPr>
          <p:cNvPr id="3" name="テキスト プレースホルダー 2"/>
          <p:cNvSpPr>
            <a:spLocks noGrp="1"/>
          </p:cNvSpPr>
          <p:nvPr>
            <p:ph type="body" sz="quarter" idx="11"/>
          </p:nvPr>
        </p:nvSpPr>
        <p:spPr/>
        <p:txBody>
          <a:bodyPr/>
          <a:lstStyle/>
          <a:p>
            <a:r>
              <a:rPr lang="ja-JP" altLang="en-US" dirty="0"/>
              <a:t>島根県のオープンデータ</a:t>
            </a:r>
            <a:r>
              <a:rPr lang="ja-JP" altLang="en-US" dirty="0" smtClean="0"/>
              <a:t>推進の</a:t>
            </a:r>
            <a:r>
              <a:rPr lang="ja-JP" altLang="en-US" dirty="0"/>
              <a:t>方向性</a:t>
            </a:r>
            <a:endParaRPr kumimoji="1" lang="ja-JP" altLang="en-US" dirty="0"/>
          </a:p>
        </p:txBody>
      </p:sp>
      <p:sp>
        <p:nvSpPr>
          <p:cNvPr id="6" name="角丸四角形 5"/>
          <p:cNvSpPr/>
          <p:nvPr/>
        </p:nvSpPr>
        <p:spPr bwMode="auto">
          <a:xfrm>
            <a:off x="292450" y="1886825"/>
            <a:ext cx="8568521" cy="3229461"/>
          </a:xfrm>
          <a:prstGeom prst="roundRect">
            <a:avLst>
              <a:gd name="adj" fmla="val 0"/>
            </a:avLst>
          </a:prstGeom>
          <a:noFill/>
          <a:ln w="76200">
            <a:solidFill>
              <a:srgbClr val="002060"/>
            </a:solidFill>
          </a:ln>
          <a:effectLst/>
          <a:extLst/>
        </p:spPr>
        <p:txBody>
          <a:bodyPr rot="0" spcFirstLastPara="0" vertOverflow="overflow" horzOverflow="overflow" vert="horz" wrap="square" lIns="36000" tIns="0" rIns="36000" bIns="0" numCol="1" spcCol="0" rtlCol="0" fromWordArt="0" anchor="ctr" anchorCtr="0" forceAA="0" compatLnSpc="1">
            <a:prstTxWarp prst="textNoShape">
              <a:avLst/>
            </a:prstTxWarp>
            <a:noAutofit/>
          </a:bodyPr>
          <a:lstStyle/>
          <a:p>
            <a:pPr marL="87312"/>
            <a:r>
              <a:rPr lang="en-US" altLang="ja-JP" sz="1600" u="sng" dirty="0" smtClean="0">
                <a:effectLst>
                  <a:outerShdw blurRad="38100" dist="38100" dir="2700000" algn="tl">
                    <a:srgbClr val="000000">
                      <a:alpha val="43137"/>
                    </a:srgbClr>
                  </a:outerShdw>
                </a:effectLst>
                <a:latin typeface="+mn-ea"/>
                <a:ea typeface="+mn-ea"/>
              </a:rPr>
              <a:t>【</a:t>
            </a:r>
            <a:r>
              <a:rPr lang="ja-JP" altLang="en-US" sz="1600" u="sng" dirty="0" smtClean="0">
                <a:effectLst>
                  <a:outerShdw blurRad="38100" dist="38100" dir="2700000" algn="tl">
                    <a:srgbClr val="000000">
                      <a:alpha val="43137"/>
                    </a:srgbClr>
                  </a:outerShdw>
                </a:effectLst>
                <a:latin typeface="+mn-ea"/>
                <a:ea typeface="+mn-ea"/>
              </a:rPr>
              <a:t>庁内における推進について</a:t>
            </a:r>
            <a:r>
              <a:rPr lang="en-US" altLang="ja-JP" sz="1600" u="sng" dirty="0" smtClean="0">
                <a:effectLst>
                  <a:outerShdw blurRad="38100" dist="38100" dir="2700000" algn="tl">
                    <a:srgbClr val="000000">
                      <a:alpha val="43137"/>
                    </a:srgbClr>
                  </a:outerShdw>
                </a:effectLst>
                <a:latin typeface="+mn-ea"/>
                <a:ea typeface="+mn-ea"/>
              </a:rPr>
              <a:t>】</a:t>
            </a:r>
          </a:p>
          <a:p>
            <a:pPr marL="285750" indent="-198438">
              <a:buFont typeface="Arial" panose="020B0604020202020204" pitchFamily="34" charset="0"/>
              <a:buChar char="•"/>
            </a:pPr>
            <a:r>
              <a:rPr lang="ja-JP" altLang="en-US" sz="1600" dirty="0" smtClean="0">
                <a:latin typeface="+mn-ea"/>
                <a:ea typeface="+mn-ea"/>
              </a:rPr>
              <a:t>職員の負担感が少なく、通常業務のルーティンの中でオープンデータ化が行われるような体制について検討する</a:t>
            </a:r>
            <a:endParaRPr lang="en-US" altLang="ja-JP" sz="1600" dirty="0" smtClean="0">
              <a:latin typeface="+mn-ea"/>
              <a:ea typeface="+mn-ea"/>
            </a:endParaRPr>
          </a:p>
          <a:p>
            <a:pPr marL="87312"/>
            <a:r>
              <a:rPr lang="ja-JP" altLang="en-US" sz="1600" dirty="0" smtClean="0">
                <a:latin typeface="+mn-ea"/>
                <a:ea typeface="+mn-ea"/>
              </a:rPr>
              <a:t>　</a:t>
            </a:r>
            <a:r>
              <a:rPr lang="ja-JP" altLang="en-US" sz="1600" dirty="0" smtClean="0">
                <a:solidFill>
                  <a:schemeClr val="accent6">
                    <a:lumMod val="50000"/>
                    <a:lumOff val="50000"/>
                  </a:schemeClr>
                </a:solidFill>
                <a:latin typeface="+mn-ea"/>
                <a:ea typeface="+mn-ea"/>
              </a:rPr>
              <a:t>（例　所属の保有データを集約しオープンデータ化する担当職員を各所属へ配置する等）</a:t>
            </a:r>
            <a:endParaRPr lang="en-US" altLang="ja-JP" sz="1600" dirty="0" smtClean="0">
              <a:solidFill>
                <a:schemeClr val="accent6">
                  <a:lumMod val="50000"/>
                  <a:lumOff val="50000"/>
                </a:schemeClr>
              </a:solidFill>
              <a:latin typeface="+mn-ea"/>
              <a:ea typeface="+mn-ea"/>
            </a:endParaRPr>
          </a:p>
          <a:p>
            <a:pPr marL="285750" indent="-198438">
              <a:buFont typeface="Arial" panose="020B0604020202020204" pitchFamily="34" charset="0"/>
              <a:buChar char="•"/>
            </a:pPr>
            <a:r>
              <a:rPr lang="ja-JP" altLang="en-US" sz="1600" dirty="0" smtClean="0">
                <a:latin typeface="+mn-ea"/>
                <a:ea typeface="+mn-ea"/>
              </a:rPr>
              <a:t>強力なリーダーシップを発揮する外部人材を登用し、県のプロパー職員では難しい各所属への調整・協力の打診や庁内横断的かつ効果的な取組みを仕掛ける</a:t>
            </a:r>
            <a:endParaRPr lang="en-US" altLang="ja-JP" sz="1600" dirty="0" smtClean="0">
              <a:latin typeface="+mn-ea"/>
              <a:ea typeface="+mn-ea"/>
            </a:endParaRPr>
          </a:p>
          <a:p>
            <a:pPr marL="285750" indent="-198438">
              <a:buFont typeface="Arial" panose="020B0604020202020204" pitchFamily="34" charset="0"/>
              <a:buChar char="•"/>
            </a:pPr>
            <a:endParaRPr lang="en-US" altLang="ja-JP" sz="1600" dirty="0" smtClean="0">
              <a:latin typeface="+mn-ea"/>
              <a:ea typeface="+mn-ea"/>
            </a:endParaRPr>
          </a:p>
          <a:p>
            <a:pPr marL="87312"/>
            <a:r>
              <a:rPr lang="en-US" altLang="ja-JP" sz="1600" u="sng" dirty="0" smtClean="0">
                <a:effectLst>
                  <a:outerShdw blurRad="38100" dist="38100" dir="2700000" algn="tl">
                    <a:srgbClr val="000000">
                      <a:alpha val="43137"/>
                    </a:srgbClr>
                  </a:outerShdw>
                </a:effectLst>
                <a:latin typeface="+mn-ea"/>
                <a:ea typeface="+mn-ea"/>
              </a:rPr>
              <a:t>【</a:t>
            </a:r>
            <a:r>
              <a:rPr lang="ja-JP" altLang="en-US" sz="1600" u="sng" dirty="0" smtClean="0">
                <a:effectLst>
                  <a:outerShdw blurRad="38100" dist="38100" dir="2700000" algn="tl">
                    <a:srgbClr val="000000">
                      <a:alpha val="43137"/>
                    </a:srgbClr>
                  </a:outerShdw>
                </a:effectLst>
                <a:latin typeface="+mn-ea"/>
                <a:ea typeface="+mn-ea"/>
              </a:rPr>
              <a:t>市町村における推進について</a:t>
            </a:r>
            <a:r>
              <a:rPr lang="en-US" altLang="ja-JP" sz="1600" u="sng" dirty="0" smtClean="0">
                <a:effectLst>
                  <a:outerShdw blurRad="38100" dist="38100" dir="2700000" algn="tl">
                    <a:srgbClr val="000000">
                      <a:alpha val="43137"/>
                    </a:srgbClr>
                  </a:outerShdw>
                </a:effectLst>
                <a:latin typeface="+mn-ea"/>
                <a:ea typeface="+mn-ea"/>
              </a:rPr>
              <a:t>】</a:t>
            </a:r>
            <a:endParaRPr lang="en-US" altLang="ja-JP" sz="1600" u="sng" dirty="0">
              <a:effectLst>
                <a:outerShdw blurRad="38100" dist="38100" dir="2700000" algn="tl">
                  <a:srgbClr val="000000">
                    <a:alpha val="43137"/>
                  </a:srgbClr>
                </a:outerShdw>
              </a:effectLst>
              <a:latin typeface="+mn-ea"/>
              <a:ea typeface="+mn-ea"/>
            </a:endParaRPr>
          </a:p>
          <a:p>
            <a:pPr marL="285750" indent="-198438">
              <a:buFont typeface="Arial" panose="020B0604020202020204" pitchFamily="34" charset="0"/>
              <a:buChar char="•"/>
            </a:pPr>
            <a:r>
              <a:rPr lang="ja-JP" altLang="en-US" sz="1600" dirty="0" smtClean="0">
                <a:latin typeface="+mn-ea"/>
                <a:ea typeface="+mn-ea"/>
              </a:rPr>
              <a:t>広域的なデータ活用のメリットを享受することができるよう市町村と連携した取組みを継続する</a:t>
            </a:r>
            <a:r>
              <a:rPr lang="ja-JP" altLang="en-US" sz="1600" dirty="0">
                <a:latin typeface="+mn-ea"/>
                <a:ea typeface="+mn-ea"/>
              </a:rPr>
              <a:t>ため、</a:t>
            </a:r>
            <a:r>
              <a:rPr lang="ja-JP" altLang="ja-JP" sz="1600" dirty="0">
                <a:latin typeface="+mn-ea"/>
                <a:ea typeface="+mn-ea"/>
              </a:rPr>
              <a:t>電子自治体協議会等</a:t>
            </a:r>
            <a:r>
              <a:rPr lang="ja-JP" altLang="ja-JP" sz="1600" dirty="0" smtClean="0">
                <a:latin typeface="+mn-ea"/>
                <a:ea typeface="+mn-ea"/>
              </a:rPr>
              <a:t>の</a:t>
            </a:r>
            <a:r>
              <a:rPr lang="ja-JP" altLang="en-US" sz="1600" dirty="0" smtClean="0">
                <a:latin typeface="+mn-ea"/>
                <a:ea typeface="+mn-ea"/>
              </a:rPr>
              <a:t>枠組みを活用し体系的に推進する体制を構築する</a:t>
            </a:r>
            <a:endParaRPr lang="en-US" altLang="ja-JP" sz="1600" dirty="0" smtClean="0">
              <a:latin typeface="+mn-ea"/>
              <a:ea typeface="+mn-ea"/>
            </a:endParaRPr>
          </a:p>
          <a:p>
            <a:pPr marL="87312"/>
            <a:r>
              <a:rPr lang="ja-JP" altLang="en-US" sz="1600" dirty="0" smtClean="0">
                <a:latin typeface="+mn-ea"/>
                <a:ea typeface="+mn-ea"/>
              </a:rPr>
              <a:t>　</a:t>
            </a:r>
            <a:r>
              <a:rPr lang="ja-JP" altLang="en-US" sz="1600" dirty="0" smtClean="0">
                <a:solidFill>
                  <a:schemeClr val="accent6">
                    <a:lumMod val="50000"/>
                    <a:lumOff val="50000"/>
                  </a:schemeClr>
                </a:solidFill>
                <a:latin typeface="+mn-ea"/>
                <a:ea typeface="+mn-ea"/>
              </a:rPr>
              <a:t>（県の取組例</a:t>
            </a:r>
            <a:r>
              <a:rPr lang="ja-JP" altLang="en-US" sz="1600" dirty="0">
                <a:solidFill>
                  <a:schemeClr val="accent6">
                    <a:lumMod val="50000"/>
                    <a:lumOff val="50000"/>
                  </a:schemeClr>
                </a:solidFill>
                <a:latin typeface="+mn-ea"/>
                <a:ea typeface="+mn-ea"/>
              </a:rPr>
              <a:t>　</a:t>
            </a:r>
            <a:r>
              <a:rPr lang="ja-JP" altLang="en-US" sz="1600" dirty="0" smtClean="0">
                <a:solidFill>
                  <a:schemeClr val="accent6">
                    <a:lumMod val="50000"/>
                    <a:lumOff val="50000"/>
                  </a:schemeClr>
                </a:solidFill>
                <a:latin typeface="+mn-ea"/>
                <a:ea typeface="+mn-ea"/>
              </a:rPr>
              <a:t>オープンデータ</a:t>
            </a:r>
            <a:r>
              <a:rPr lang="ja-JP" altLang="en-US" sz="1600" dirty="0">
                <a:solidFill>
                  <a:schemeClr val="accent6">
                    <a:lumMod val="50000"/>
                    <a:lumOff val="50000"/>
                  </a:schemeClr>
                </a:solidFill>
                <a:latin typeface="+mn-ea"/>
                <a:ea typeface="+mn-ea"/>
              </a:rPr>
              <a:t>公開基盤と公開</a:t>
            </a:r>
            <a:r>
              <a:rPr lang="ja-JP" altLang="en-US" sz="1600" dirty="0" smtClean="0">
                <a:solidFill>
                  <a:schemeClr val="accent6">
                    <a:lumMod val="50000"/>
                    <a:lumOff val="50000"/>
                  </a:schemeClr>
                </a:solidFill>
                <a:latin typeface="+mn-ea"/>
                <a:ea typeface="+mn-ea"/>
              </a:rPr>
              <a:t>ルールの整備・運用、</a:t>
            </a:r>
            <a:endParaRPr lang="en-US" altLang="ja-JP" sz="1600" dirty="0" smtClean="0">
              <a:solidFill>
                <a:schemeClr val="accent6">
                  <a:lumMod val="50000"/>
                  <a:lumOff val="50000"/>
                </a:schemeClr>
              </a:solidFill>
              <a:latin typeface="+mn-ea"/>
              <a:ea typeface="+mn-ea"/>
            </a:endParaRPr>
          </a:p>
          <a:p>
            <a:pPr marL="87312"/>
            <a:r>
              <a:rPr lang="ja-JP" altLang="en-US" sz="1600" dirty="0">
                <a:solidFill>
                  <a:schemeClr val="accent6">
                    <a:lumMod val="50000"/>
                    <a:lumOff val="50000"/>
                  </a:schemeClr>
                </a:solidFill>
                <a:latin typeface="+mn-ea"/>
                <a:ea typeface="+mn-ea"/>
              </a:rPr>
              <a:t>　</a:t>
            </a:r>
            <a:r>
              <a:rPr lang="ja-JP" altLang="en-US" sz="1600" dirty="0" smtClean="0">
                <a:solidFill>
                  <a:schemeClr val="accent6">
                    <a:lumMod val="50000"/>
                    <a:lumOff val="50000"/>
                  </a:schemeClr>
                </a:solidFill>
                <a:latin typeface="+mn-ea"/>
                <a:ea typeface="+mn-ea"/>
              </a:rPr>
              <a:t>　　　　　　　定期的な研修の開催、統一様式によるオープンデータ化の働きかけ　等）</a:t>
            </a:r>
            <a:r>
              <a:rPr lang="ja-JP" altLang="en-US" sz="1600" dirty="0">
                <a:latin typeface="+mn-ea"/>
                <a:ea typeface="+mn-ea"/>
              </a:rPr>
              <a:t>　　</a:t>
            </a:r>
            <a:endParaRPr lang="en-US" altLang="ja-JP" sz="1600" dirty="0">
              <a:latin typeface="+mn-ea"/>
              <a:ea typeface="+mn-ea"/>
            </a:endParaRPr>
          </a:p>
        </p:txBody>
      </p:sp>
      <p:sp>
        <p:nvSpPr>
          <p:cNvPr id="7" name="角丸四角形 6"/>
          <p:cNvSpPr/>
          <p:nvPr/>
        </p:nvSpPr>
        <p:spPr bwMode="auto">
          <a:xfrm>
            <a:off x="110221" y="1436791"/>
            <a:ext cx="8946000" cy="479278"/>
          </a:xfrm>
          <a:prstGeom prst="roundRect">
            <a:avLst>
              <a:gd name="adj" fmla="val 50000"/>
            </a:avLst>
          </a:prstGeom>
          <a:solidFill>
            <a:schemeClr val="accent6"/>
          </a:solidFill>
          <a:ln>
            <a:noFill/>
          </a:ln>
          <a:effectLst/>
          <a:extLst/>
        </p:spPr>
        <p:txBody>
          <a:bodyPr rot="0" spcFirstLastPara="0" vertOverflow="overflow" horzOverflow="overflow" vert="horz" wrap="none" lIns="36000" tIns="0" rIns="36000" bIns="0" numCol="1" spcCol="0" rtlCol="0" fromWordArt="0" anchor="ctr" anchorCtr="0" forceAA="0" compatLnSpc="1">
            <a:prstTxWarp prst="textNoShape">
              <a:avLst/>
            </a:prstTxWarp>
            <a:noAutofit/>
          </a:bodyPr>
          <a:lstStyle/>
          <a:p>
            <a:pPr algn="ctr"/>
            <a:r>
              <a:rPr lang="ja-JP" altLang="en-US" b="1" dirty="0" smtClean="0">
                <a:solidFill>
                  <a:srgbClr val="FFFFFF"/>
                </a:solidFill>
                <a:latin typeface="+mn-ea"/>
                <a:ea typeface="+mn-ea"/>
              </a:rPr>
              <a:t>組織・体制</a:t>
            </a:r>
            <a:endParaRPr lang="ja-JP" altLang="en-US" b="1" dirty="0">
              <a:solidFill>
                <a:srgbClr val="FFFFFF"/>
              </a:solidFill>
              <a:latin typeface="+mn-ea"/>
              <a:ea typeface="+mn-ea"/>
            </a:endParaRPr>
          </a:p>
        </p:txBody>
      </p:sp>
    </p:spTree>
    <p:extLst>
      <p:ext uri="{BB962C8B-B14F-4D97-AF65-F5344CB8AC3E}">
        <p14:creationId xmlns:p14="http://schemas.microsoft.com/office/powerpoint/2010/main" val="6797056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オープンデータ推進のためのご提案</a:t>
            </a:r>
            <a:endParaRPr kumimoji="1" lang="ja-JP" altLang="en-US" dirty="0"/>
          </a:p>
        </p:txBody>
      </p:sp>
      <p:sp>
        <p:nvSpPr>
          <p:cNvPr id="3" name="テキスト プレースホルダー 2"/>
          <p:cNvSpPr>
            <a:spLocks noGrp="1"/>
          </p:cNvSpPr>
          <p:nvPr>
            <p:ph type="body" sz="quarter" idx="11"/>
          </p:nvPr>
        </p:nvSpPr>
        <p:spPr/>
        <p:txBody>
          <a:bodyPr/>
          <a:lstStyle/>
          <a:p>
            <a:r>
              <a:rPr lang="ja-JP" altLang="en-US" dirty="0"/>
              <a:t>島根県のオープンデータ</a:t>
            </a:r>
            <a:r>
              <a:rPr lang="ja-JP" altLang="en-US" dirty="0" smtClean="0"/>
              <a:t>推進の</a:t>
            </a:r>
            <a:r>
              <a:rPr lang="ja-JP" altLang="en-US" dirty="0"/>
              <a:t>方向性</a:t>
            </a:r>
            <a:endParaRPr kumimoji="1" lang="ja-JP" altLang="en-US" dirty="0"/>
          </a:p>
        </p:txBody>
      </p:sp>
      <p:sp>
        <p:nvSpPr>
          <p:cNvPr id="12" name="角丸四角形 11"/>
          <p:cNvSpPr/>
          <p:nvPr/>
        </p:nvSpPr>
        <p:spPr bwMode="auto">
          <a:xfrm>
            <a:off x="292450" y="1884419"/>
            <a:ext cx="8568521" cy="2415433"/>
          </a:xfrm>
          <a:prstGeom prst="roundRect">
            <a:avLst>
              <a:gd name="adj" fmla="val 0"/>
            </a:avLst>
          </a:prstGeom>
          <a:noFill/>
          <a:ln w="76200">
            <a:solidFill>
              <a:srgbClr val="002060"/>
            </a:solidFill>
          </a:ln>
          <a:effectLst/>
          <a:extLst/>
        </p:spPr>
        <p:txBody>
          <a:bodyPr rot="0" spcFirstLastPara="0" vertOverflow="overflow" horzOverflow="overflow" vert="horz" wrap="square" lIns="36000" tIns="0" rIns="36000" bIns="0" numCol="1" spcCol="0" rtlCol="0" fromWordArt="0" anchor="ctr" anchorCtr="0" forceAA="0" compatLnSpc="1">
            <a:prstTxWarp prst="textNoShape">
              <a:avLst/>
            </a:prstTxWarp>
            <a:noAutofit/>
          </a:bodyPr>
          <a:lstStyle/>
          <a:p>
            <a:pPr marL="285750" indent="-198438">
              <a:buFont typeface="Arial" panose="020B0604020202020204" pitchFamily="34" charset="0"/>
              <a:buChar char="•"/>
            </a:pPr>
            <a:r>
              <a:rPr lang="ja-JP" altLang="en-US" sz="1600" dirty="0" smtClean="0">
                <a:latin typeface="+mn-ea"/>
                <a:ea typeface="+mn-ea"/>
              </a:rPr>
              <a:t>取組みへの参加や具体的な成果を出した所属又は職員に対してインセンティブを設定する</a:t>
            </a:r>
            <a:endParaRPr lang="en-US" altLang="ja-JP" sz="1600" dirty="0" smtClean="0">
              <a:latin typeface="+mn-ea"/>
              <a:ea typeface="+mn-ea"/>
            </a:endParaRPr>
          </a:p>
          <a:p>
            <a:pPr marL="87312"/>
            <a:r>
              <a:rPr lang="ja-JP" altLang="en-US" sz="1600" dirty="0">
                <a:solidFill>
                  <a:schemeClr val="accent6">
                    <a:lumMod val="50000"/>
                    <a:lumOff val="50000"/>
                  </a:schemeClr>
                </a:solidFill>
                <a:latin typeface="+mn-ea"/>
                <a:ea typeface="+mn-ea"/>
              </a:rPr>
              <a:t>　</a:t>
            </a:r>
            <a:r>
              <a:rPr lang="ja-JP" altLang="en-US" sz="1600" dirty="0" smtClean="0">
                <a:solidFill>
                  <a:schemeClr val="accent6">
                    <a:lumMod val="50000"/>
                    <a:lumOff val="50000"/>
                  </a:schemeClr>
                </a:solidFill>
                <a:latin typeface="+mn-ea"/>
                <a:ea typeface="+mn-ea"/>
              </a:rPr>
              <a:t>（例　人事評価への反映、課題解決アイデア実現への予算的配慮、</a:t>
            </a:r>
            <a:endParaRPr lang="en-US" altLang="ja-JP" sz="1600" dirty="0" smtClean="0">
              <a:solidFill>
                <a:schemeClr val="accent6">
                  <a:lumMod val="50000"/>
                  <a:lumOff val="50000"/>
                </a:schemeClr>
              </a:solidFill>
              <a:latin typeface="+mn-ea"/>
              <a:ea typeface="+mn-ea"/>
            </a:endParaRPr>
          </a:p>
          <a:p>
            <a:pPr marL="87312"/>
            <a:r>
              <a:rPr lang="ja-JP" altLang="en-US" sz="1600" dirty="0">
                <a:solidFill>
                  <a:schemeClr val="accent6">
                    <a:lumMod val="50000"/>
                    <a:lumOff val="50000"/>
                  </a:schemeClr>
                </a:solidFill>
                <a:latin typeface="+mn-ea"/>
                <a:ea typeface="+mn-ea"/>
              </a:rPr>
              <a:t>　</a:t>
            </a:r>
            <a:r>
              <a:rPr lang="ja-JP" altLang="en-US" sz="1600" dirty="0" smtClean="0">
                <a:solidFill>
                  <a:schemeClr val="accent6">
                    <a:lumMod val="50000"/>
                    <a:lumOff val="50000"/>
                  </a:schemeClr>
                </a:solidFill>
                <a:latin typeface="+mn-ea"/>
                <a:ea typeface="+mn-ea"/>
              </a:rPr>
              <a:t>　　　情報政策課の保有す</a:t>
            </a:r>
            <a:r>
              <a:rPr lang="ja-JP" altLang="en-US" sz="1600" dirty="0">
                <a:solidFill>
                  <a:schemeClr val="accent6">
                    <a:lumMod val="50000"/>
                    <a:lumOff val="50000"/>
                  </a:schemeClr>
                </a:solidFill>
                <a:latin typeface="+mn-ea"/>
                <a:ea typeface="+mn-ea"/>
              </a:rPr>
              <a:t>る</a:t>
            </a:r>
            <a:r>
              <a:rPr lang="ja-JP" altLang="en-US" sz="1600" dirty="0" smtClean="0">
                <a:solidFill>
                  <a:schemeClr val="accent6">
                    <a:lumMod val="50000"/>
                    <a:lumOff val="50000"/>
                  </a:schemeClr>
                </a:solidFill>
                <a:latin typeface="+mn-ea"/>
                <a:ea typeface="+mn-ea"/>
              </a:rPr>
              <a:t>知見や</a:t>
            </a:r>
            <a:r>
              <a:rPr lang="en-US" altLang="ja-JP" sz="1600" dirty="0" smtClean="0">
                <a:solidFill>
                  <a:schemeClr val="accent6">
                    <a:lumMod val="50000"/>
                    <a:lumOff val="50000"/>
                  </a:schemeClr>
                </a:solidFill>
                <a:latin typeface="+mn-ea"/>
                <a:ea typeface="+mn-ea"/>
              </a:rPr>
              <a:t>IT</a:t>
            </a:r>
            <a:r>
              <a:rPr lang="ja-JP" altLang="en-US" sz="1600" dirty="0" smtClean="0">
                <a:solidFill>
                  <a:schemeClr val="accent6">
                    <a:lumMod val="50000"/>
                    <a:lumOff val="50000"/>
                  </a:schemeClr>
                </a:solidFill>
                <a:latin typeface="+mn-ea"/>
                <a:ea typeface="+mn-ea"/>
              </a:rPr>
              <a:t>スキルなどリソースの提供）</a:t>
            </a:r>
            <a:endParaRPr lang="en-US" altLang="ja-JP" sz="1600" dirty="0" smtClean="0">
              <a:solidFill>
                <a:schemeClr val="accent6">
                  <a:lumMod val="50000"/>
                  <a:lumOff val="50000"/>
                </a:schemeClr>
              </a:solidFill>
              <a:latin typeface="+mn-ea"/>
              <a:ea typeface="+mn-ea"/>
            </a:endParaRPr>
          </a:p>
          <a:p>
            <a:pPr marL="285750" indent="-198438">
              <a:buFont typeface="Arial" panose="020B0604020202020204" pitchFamily="34" charset="0"/>
              <a:buChar char="•"/>
            </a:pPr>
            <a:r>
              <a:rPr lang="ja-JP" altLang="en-US" sz="1600" dirty="0" smtClean="0">
                <a:latin typeface="+mn-ea"/>
                <a:ea typeface="+mn-ea"/>
              </a:rPr>
              <a:t>意欲のある所属や職員がデータ利活用に取り組むための機会を継続的に提供する</a:t>
            </a:r>
            <a:endParaRPr lang="en-US" altLang="ja-JP" sz="1600" dirty="0" smtClean="0">
              <a:latin typeface="+mn-ea"/>
              <a:ea typeface="+mn-ea"/>
            </a:endParaRPr>
          </a:p>
          <a:p>
            <a:pPr marL="87312"/>
            <a:r>
              <a:rPr lang="ja-JP" altLang="en-US" sz="1600" dirty="0" smtClean="0">
                <a:solidFill>
                  <a:schemeClr val="accent6">
                    <a:lumMod val="50000"/>
                    <a:lumOff val="50000"/>
                  </a:schemeClr>
                </a:solidFill>
                <a:latin typeface="+mn-ea"/>
                <a:ea typeface="+mn-ea"/>
              </a:rPr>
              <a:t>　（例　データ利活用について協議するワークショップ、</a:t>
            </a:r>
            <a:endParaRPr lang="en-US" altLang="ja-JP" sz="1600" dirty="0" smtClean="0">
              <a:solidFill>
                <a:schemeClr val="accent6">
                  <a:lumMod val="50000"/>
                  <a:lumOff val="50000"/>
                </a:schemeClr>
              </a:solidFill>
              <a:latin typeface="+mn-ea"/>
              <a:ea typeface="+mn-ea"/>
            </a:endParaRPr>
          </a:p>
          <a:p>
            <a:pPr marL="87312"/>
            <a:r>
              <a:rPr lang="ja-JP" altLang="en-US" sz="1600" dirty="0">
                <a:solidFill>
                  <a:schemeClr val="accent6">
                    <a:lumMod val="50000"/>
                    <a:lumOff val="50000"/>
                  </a:schemeClr>
                </a:solidFill>
                <a:latin typeface="+mn-ea"/>
                <a:ea typeface="+mn-ea"/>
              </a:rPr>
              <a:t>　</a:t>
            </a:r>
            <a:r>
              <a:rPr lang="ja-JP" altLang="en-US" sz="1600" dirty="0" smtClean="0">
                <a:solidFill>
                  <a:schemeClr val="accent6">
                    <a:lumMod val="50000"/>
                    <a:lumOff val="50000"/>
                  </a:schemeClr>
                </a:solidFill>
                <a:latin typeface="+mn-ea"/>
                <a:ea typeface="+mn-ea"/>
              </a:rPr>
              <a:t>　　　他団体事例や</a:t>
            </a:r>
            <a:r>
              <a:rPr lang="en-US" altLang="ja-JP" sz="1600" dirty="0" smtClean="0">
                <a:solidFill>
                  <a:schemeClr val="accent6">
                    <a:lumMod val="50000"/>
                    <a:lumOff val="50000"/>
                  </a:schemeClr>
                </a:solidFill>
                <a:latin typeface="+mn-ea"/>
                <a:ea typeface="+mn-ea"/>
              </a:rPr>
              <a:t>IT</a:t>
            </a:r>
            <a:r>
              <a:rPr lang="ja-JP" altLang="en-US" sz="1600" dirty="0" smtClean="0">
                <a:solidFill>
                  <a:schemeClr val="accent6">
                    <a:lumMod val="50000"/>
                    <a:lumOff val="50000"/>
                  </a:schemeClr>
                </a:solidFill>
                <a:latin typeface="+mn-ea"/>
                <a:ea typeface="+mn-ea"/>
              </a:rPr>
              <a:t>知識を学ぶ研修会、データ分析や利用を体験するハンズオン）</a:t>
            </a:r>
            <a:endParaRPr lang="en-US" altLang="ja-JP" sz="1600" dirty="0" smtClean="0">
              <a:solidFill>
                <a:schemeClr val="accent6">
                  <a:lumMod val="50000"/>
                  <a:lumOff val="50000"/>
                </a:schemeClr>
              </a:solidFill>
              <a:latin typeface="+mn-ea"/>
              <a:ea typeface="+mn-ea"/>
            </a:endParaRPr>
          </a:p>
          <a:p>
            <a:pPr marL="285750" indent="-198438">
              <a:buFont typeface="Arial" panose="020B0604020202020204" pitchFamily="34" charset="0"/>
              <a:buChar char="•"/>
            </a:pPr>
            <a:r>
              <a:rPr lang="ja-JP" altLang="en-US" sz="1600" dirty="0" smtClean="0">
                <a:latin typeface="+mn-ea"/>
                <a:ea typeface="+mn-ea"/>
              </a:rPr>
              <a:t>各所属においてオープンデータ化を前提とした業務を行う</a:t>
            </a:r>
            <a:endParaRPr lang="en-US" altLang="ja-JP" sz="1600" dirty="0" smtClean="0">
              <a:latin typeface="+mn-ea"/>
              <a:ea typeface="+mn-ea"/>
            </a:endParaRPr>
          </a:p>
          <a:p>
            <a:pPr marL="87312"/>
            <a:r>
              <a:rPr lang="ja-JP" altLang="en-US" sz="1600" dirty="0">
                <a:solidFill>
                  <a:schemeClr val="accent6">
                    <a:lumMod val="50000"/>
                    <a:lumOff val="50000"/>
                  </a:schemeClr>
                </a:solidFill>
                <a:latin typeface="+mn-ea"/>
                <a:ea typeface="+mn-ea"/>
              </a:rPr>
              <a:t>　</a:t>
            </a:r>
            <a:r>
              <a:rPr lang="ja-JP" altLang="en-US" sz="1600" dirty="0" smtClean="0">
                <a:solidFill>
                  <a:schemeClr val="accent6">
                    <a:lumMod val="50000"/>
                    <a:lumOff val="50000"/>
                  </a:schemeClr>
                </a:solidFill>
                <a:latin typeface="+mn-ea"/>
                <a:ea typeface="+mn-ea"/>
              </a:rPr>
              <a:t>（例　アンケート結果や委託事業の納品物は原則オープンデータとする、</a:t>
            </a:r>
            <a:endParaRPr lang="en-US" altLang="ja-JP" sz="1600" dirty="0" smtClean="0">
              <a:solidFill>
                <a:schemeClr val="accent6">
                  <a:lumMod val="50000"/>
                  <a:lumOff val="50000"/>
                </a:schemeClr>
              </a:solidFill>
              <a:latin typeface="+mn-ea"/>
              <a:ea typeface="+mn-ea"/>
            </a:endParaRPr>
          </a:p>
          <a:p>
            <a:pPr marL="87312"/>
            <a:r>
              <a:rPr lang="ja-JP" altLang="en-US" sz="1600" dirty="0">
                <a:solidFill>
                  <a:schemeClr val="accent6">
                    <a:lumMod val="50000"/>
                    <a:lumOff val="50000"/>
                  </a:schemeClr>
                </a:solidFill>
                <a:latin typeface="+mn-ea"/>
                <a:ea typeface="+mn-ea"/>
              </a:rPr>
              <a:t>　</a:t>
            </a:r>
            <a:r>
              <a:rPr lang="ja-JP" altLang="en-US" sz="1600" dirty="0" smtClean="0">
                <a:solidFill>
                  <a:schemeClr val="accent6">
                    <a:lumMod val="50000"/>
                    <a:lumOff val="50000"/>
                  </a:schemeClr>
                </a:solidFill>
                <a:latin typeface="+mn-ea"/>
                <a:ea typeface="+mn-ea"/>
              </a:rPr>
              <a:t>　　　情報公開請求された情報はオープンデータとして公開する）</a:t>
            </a:r>
            <a:endParaRPr lang="ja-JP" altLang="en-US" sz="1600" dirty="0">
              <a:solidFill>
                <a:schemeClr val="accent6">
                  <a:lumMod val="50000"/>
                  <a:lumOff val="50000"/>
                </a:schemeClr>
              </a:solidFill>
              <a:latin typeface="+mn-ea"/>
              <a:ea typeface="+mn-ea"/>
            </a:endParaRPr>
          </a:p>
        </p:txBody>
      </p:sp>
      <p:sp>
        <p:nvSpPr>
          <p:cNvPr id="13" name="角丸四角形 12"/>
          <p:cNvSpPr/>
          <p:nvPr/>
        </p:nvSpPr>
        <p:spPr bwMode="auto">
          <a:xfrm>
            <a:off x="110221" y="1434385"/>
            <a:ext cx="8946000" cy="479278"/>
          </a:xfrm>
          <a:prstGeom prst="roundRect">
            <a:avLst>
              <a:gd name="adj" fmla="val 50000"/>
            </a:avLst>
          </a:prstGeom>
          <a:solidFill>
            <a:schemeClr val="accent6"/>
          </a:solidFill>
          <a:ln>
            <a:noFill/>
          </a:ln>
          <a:effectLst/>
          <a:extLst/>
        </p:spPr>
        <p:txBody>
          <a:bodyPr rot="0" spcFirstLastPara="0" vertOverflow="overflow" horzOverflow="overflow" vert="horz" wrap="none" lIns="36000" tIns="0" rIns="36000" bIns="0" numCol="1" spcCol="0" rtlCol="0" fromWordArt="0" anchor="ctr" anchorCtr="0" forceAA="0" compatLnSpc="1">
            <a:prstTxWarp prst="textNoShape">
              <a:avLst/>
            </a:prstTxWarp>
            <a:noAutofit/>
          </a:bodyPr>
          <a:lstStyle/>
          <a:p>
            <a:pPr algn="ctr"/>
            <a:r>
              <a:rPr lang="ja-JP" altLang="en-US" b="1" dirty="0">
                <a:solidFill>
                  <a:srgbClr val="FFFFFF"/>
                </a:solidFill>
                <a:latin typeface="+mn-ea"/>
                <a:ea typeface="+mn-ea"/>
              </a:rPr>
              <a:t>制</a:t>
            </a:r>
            <a:r>
              <a:rPr lang="ja-JP" altLang="en-US" b="1" dirty="0" smtClean="0">
                <a:solidFill>
                  <a:srgbClr val="FFFFFF"/>
                </a:solidFill>
                <a:latin typeface="+mn-ea"/>
                <a:ea typeface="+mn-ea"/>
              </a:rPr>
              <a:t>度・仕組み</a:t>
            </a:r>
            <a:endParaRPr lang="ja-JP" altLang="en-US" b="1" dirty="0">
              <a:solidFill>
                <a:srgbClr val="FFFFFF"/>
              </a:solidFill>
              <a:latin typeface="+mn-ea"/>
              <a:ea typeface="+mn-ea"/>
            </a:endParaRPr>
          </a:p>
        </p:txBody>
      </p:sp>
    </p:spTree>
    <p:extLst>
      <p:ext uri="{BB962C8B-B14F-4D97-AF65-F5344CB8AC3E}">
        <p14:creationId xmlns:p14="http://schemas.microsoft.com/office/powerpoint/2010/main" val="35569923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オープンデータ推進のためのご提案</a:t>
            </a:r>
            <a:endParaRPr kumimoji="1" lang="ja-JP" altLang="en-US" dirty="0"/>
          </a:p>
        </p:txBody>
      </p:sp>
      <p:sp>
        <p:nvSpPr>
          <p:cNvPr id="3" name="テキスト プレースホルダー 2"/>
          <p:cNvSpPr>
            <a:spLocks noGrp="1"/>
          </p:cNvSpPr>
          <p:nvPr>
            <p:ph type="body" sz="quarter" idx="11"/>
          </p:nvPr>
        </p:nvSpPr>
        <p:spPr/>
        <p:txBody>
          <a:bodyPr/>
          <a:lstStyle/>
          <a:p>
            <a:r>
              <a:rPr lang="ja-JP" altLang="en-US" dirty="0"/>
              <a:t>島根県のオープンデータ</a:t>
            </a:r>
            <a:r>
              <a:rPr lang="ja-JP" altLang="en-US" dirty="0" smtClean="0"/>
              <a:t>推進の</a:t>
            </a:r>
            <a:r>
              <a:rPr lang="ja-JP" altLang="en-US" dirty="0"/>
              <a:t>方向性</a:t>
            </a:r>
            <a:endParaRPr kumimoji="1" lang="ja-JP" altLang="en-US" dirty="0"/>
          </a:p>
        </p:txBody>
      </p:sp>
      <p:sp>
        <p:nvSpPr>
          <p:cNvPr id="6" name="角丸四角形 5"/>
          <p:cNvSpPr/>
          <p:nvPr/>
        </p:nvSpPr>
        <p:spPr bwMode="auto">
          <a:xfrm>
            <a:off x="292450" y="1886824"/>
            <a:ext cx="8568521" cy="3066176"/>
          </a:xfrm>
          <a:prstGeom prst="roundRect">
            <a:avLst>
              <a:gd name="adj" fmla="val 0"/>
            </a:avLst>
          </a:prstGeom>
          <a:noFill/>
          <a:ln w="76200">
            <a:solidFill>
              <a:srgbClr val="002060"/>
            </a:solidFill>
          </a:ln>
          <a:effectLst/>
          <a:extLst/>
        </p:spPr>
        <p:txBody>
          <a:bodyPr rot="0" spcFirstLastPara="0" vertOverflow="overflow" horzOverflow="overflow" vert="horz" wrap="square" lIns="36000" tIns="0" rIns="36000" bIns="0" numCol="1" spcCol="0" rtlCol="0" fromWordArt="0" anchor="ctr" anchorCtr="0" forceAA="0" compatLnSpc="1">
            <a:prstTxWarp prst="textNoShape">
              <a:avLst/>
            </a:prstTxWarp>
            <a:noAutofit/>
          </a:bodyPr>
          <a:lstStyle/>
          <a:p>
            <a:pPr marL="285750" indent="-198438">
              <a:buFont typeface="Arial" panose="020B0604020202020204" pitchFamily="34" charset="0"/>
              <a:buChar char="•"/>
            </a:pPr>
            <a:r>
              <a:rPr lang="ja-JP" altLang="en-US" sz="1600" dirty="0">
                <a:latin typeface="+mn-ea"/>
                <a:ea typeface="+mn-ea"/>
              </a:rPr>
              <a:t>法令で印刷物の保管が義務付けられている場合などを</a:t>
            </a:r>
            <a:r>
              <a:rPr lang="ja-JP" altLang="en-US" sz="1600" dirty="0" smtClean="0">
                <a:latin typeface="+mn-ea"/>
                <a:ea typeface="+mn-ea"/>
              </a:rPr>
              <a:t>除き、紙</a:t>
            </a:r>
            <a:r>
              <a:rPr lang="ja-JP" altLang="en-US" sz="1600" dirty="0">
                <a:latin typeface="+mn-ea"/>
                <a:ea typeface="+mn-ea"/>
              </a:rPr>
              <a:t>資料</a:t>
            </a:r>
            <a:r>
              <a:rPr lang="ja-JP" altLang="en-US" sz="1600" dirty="0" smtClean="0">
                <a:latin typeface="+mn-ea"/>
                <a:ea typeface="+mn-ea"/>
              </a:rPr>
              <a:t>をデジタルデータ</a:t>
            </a:r>
            <a:r>
              <a:rPr lang="ja-JP" altLang="en-US" sz="1600" dirty="0">
                <a:latin typeface="+mn-ea"/>
                <a:ea typeface="+mn-ea"/>
              </a:rPr>
              <a:t>に変更して</a:t>
            </a:r>
            <a:r>
              <a:rPr lang="ja-JP" altLang="en-US" sz="1600" dirty="0" smtClean="0">
                <a:latin typeface="+mn-ea"/>
                <a:ea typeface="+mn-ea"/>
              </a:rPr>
              <a:t>いく</a:t>
            </a:r>
            <a:endParaRPr lang="en-US" altLang="ja-JP" sz="1600" dirty="0" smtClean="0">
              <a:latin typeface="+mn-ea"/>
              <a:ea typeface="+mn-ea"/>
            </a:endParaRPr>
          </a:p>
          <a:p>
            <a:pPr marL="285750" indent="-198438">
              <a:buFont typeface="Arial" panose="020B0604020202020204" pitchFamily="34" charset="0"/>
              <a:buChar char="•"/>
            </a:pPr>
            <a:r>
              <a:rPr lang="ja-JP" altLang="en-US" sz="1600" dirty="0" smtClean="0">
                <a:latin typeface="+mn-ea"/>
                <a:ea typeface="+mn-ea"/>
              </a:rPr>
              <a:t>県が保有する情報のオープンデータ化を見据え、デジタルデータの作成やファイルサーバ等における管理のあり方について検討し、具体的な庁内ルールを策定して実行する</a:t>
            </a:r>
            <a:endParaRPr lang="en-US" altLang="ja-JP" sz="1600" dirty="0" smtClean="0">
              <a:latin typeface="+mn-ea"/>
              <a:ea typeface="+mn-ea"/>
            </a:endParaRPr>
          </a:p>
          <a:p>
            <a:pPr marL="285750" indent="-198438">
              <a:buFont typeface="Arial" panose="020B0604020202020204" pitchFamily="34" charset="0"/>
              <a:buChar char="•"/>
            </a:pPr>
            <a:r>
              <a:rPr lang="ja-JP" altLang="en-US" sz="1600" dirty="0" smtClean="0">
                <a:latin typeface="+mn-ea"/>
                <a:ea typeface="+mn-ea"/>
              </a:rPr>
              <a:t>各所属が保有するデータを庁内共有することができる既存のシステム等を徹底的に活用するとともに、職員によるデータ登録・ダウンロードが容易となるよう操作性やインタフェースの改善を行う</a:t>
            </a:r>
            <a:endParaRPr lang="en-US" altLang="ja-JP" sz="1600" dirty="0" smtClean="0">
              <a:latin typeface="+mn-ea"/>
              <a:ea typeface="+mn-ea"/>
            </a:endParaRPr>
          </a:p>
          <a:p>
            <a:pPr marL="87312"/>
            <a:r>
              <a:rPr lang="ja-JP" altLang="en-US" sz="1600" dirty="0">
                <a:latin typeface="+mn-ea"/>
                <a:ea typeface="+mn-ea"/>
              </a:rPr>
              <a:t>　</a:t>
            </a:r>
            <a:r>
              <a:rPr lang="ja-JP" altLang="en-US" sz="1600" dirty="0">
                <a:solidFill>
                  <a:schemeClr val="accent6">
                    <a:lumMod val="50000"/>
                    <a:lumOff val="50000"/>
                  </a:schemeClr>
                </a:solidFill>
                <a:latin typeface="+mn-ea"/>
                <a:ea typeface="+mn-ea"/>
              </a:rPr>
              <a:t>（例　職員</a:t>
            </a:r>
            <a:r>
              <a:rPr lang="ja-JP" altLang="en-US" sz="1600" dirty="0" smtClean="0">
                <a:solidFill>
                  <a:schemeClr val="accent6">
                    <a:lumMod val="50000"/>
                    <a:lumOff val="50000"/>
                  </a:schemeClr>
                </a:solidFill>
                <a:latin typeface="+mn-ea"/>
                <a:ea typeface="+mn-ea"/>
              </a:rPr>
              <a:t>ポータルシステムにおけるライブラリ</a:t>
            </a:r>
            <a:r>
              <a:rPr lang="ja-JP" altLang="en-US" sz="1600" dirty="0">
                <a:solidFill>
                  <a:schemeClr val="accent6">
                    <a:lumMod val="50000"/>
                    <a:lumOff val="50000"/>
                  </a:schemeClr>
                </a:solidFill>
                <a:latin typeface="+mn-ea"/>
                <a:ea typeface="+mn-ea"/>
              </a:rPr>
              <a:t>機能</a:t>
            </a:r>
            <a:r>
              <a:rPr lang="ja-JP" altLang="en-US" sz="1600" dirty="0" smtClean="0">
                <a:solidFill>
                  <a:schemeClr val="accent6">
                    <a:lumMod val="50000"/>
                    <a:lumOff val="50000"/>
                  </a:schemeClr>
                </a:solidFill>
                <a:latin typeface="+mn-ea"/>
                <a:ea typeface="+mn-ea"/>
              </a:rPr>
              <a:t>、県ホームページ（</a:t>
            </a:r>
            <a:r>
              <a:rPr lang="en-US" altLang="ja-JP" sz="1600" dirty="0" smtClean="0">
                <a:solidFill>
                  <a:schemeClr val="accent6">
                    <a:lumMod val="50000"/>
                    <a:lumOff val="50000"/>
                  </a:schemeClr>
                </a:solidFill>
                <a:latin typeface="+mn-ea"/>
                <a:ea typeface="+mn-ea"/>
              </a:rPr>
              <a:t>CMS</a:t>
            </a:r>
            <a:r>
              <a:rPr lang="ja-JP" altLang="en-US" sz="1600" dirty="0" smtClean="0">
                <a:solidFill>
                  <a:schemeClr val="accent6">
                    <a:lumMod val="50000"/>
                    <a:lumOff val="50000"/>
                  </a:schemeClr>
                </a:solidFill>
                <a:latin typeface="+mn-ea"/>
                <a:ea typeface="+mn-ea"/>
              </a:rPr>
              <a:t>）、</a:t>
            </a:r>
            <a:endParaRPr lang="en-US" altLang="ja-JP" sz="1600" dirty="0" smtClean="0">
              <a:solidFill>
                <a:schemeClr val="accent6">
                  <a:lumMod val="50000"/>
                  <a:lumOff val="50000"/>
                </a:schemeClr>
              </a:solidFill>
              <a:latin typeface="+mn-ea"/>
              <a:ea typeface="+mn-ea"/>
            </a:endParaRPr>
          </a:p>
          <a:p>
            <a:pPr marL="87312"/>
            <a:r>
              <a:rPr lang="ja-JP" altLang="en-US" sz="1600" dirty="0">
                <a:solidFill>
                  <a:schemeClr val="accent6">
                    <a:lumMod val="50000"/>
                    <a:lumOff val="50000"/>
                  </a:schemeClr>
                </a:solidFill>
                <a:latin typeface="+mn-ea"/>
                <a:ea typeface="+mn-ea"/>
              </a:rPr>
              <a:t>　</a:t>
            </a:r>
            <a:r>
              <a:rPr lang="ja-JP" altLang="en-US" sz="1600" dirty="0" smtClean="0">
                <a:solidFill>
                  <a:schemeClr val="accent6">
                    <a:lumMod val="50000"/>
                    <a:lumOff val="50000"/>
                  </a:schemeClr>
                </a:solidFill>
                <a:latin typeface="+mn-ea"/>
                <a:ea typeface="+mn-ea"/>
              </a:rPr>
              <a:t>　　　県オープンデータカタログサイト、各種</a:t>
            </a:r>
            <a:r>
              <a:rPr lang="ja-JP" altLang="en-US" sz="1600" dirty="0">
                <a:solidFill>
                  <a:schemeClr val="accent6">
                    <a:lumMod val="50000"/>
                    <a:lumOff val="50000"/>
                  </a:schemeClr>
                </a:solidFill>
                <a:latin typeface="+mn-ea"/>
                <a:ea typeface="+mn-ea"/>
              </a:rPr>
              <a:t>決裁システム　</a:t>
            </a:r>
            <a:r>
              <a:rPr lang="ja-JP" altLang="en-US" sz="1600" dirty="0" smtClean="0">
                <a:solidFill>
                  <a:schemeClr val="accent6">
                    <a:lumMod val="50000"/>
                    <a:lumOff val="50000"/>
                  </a:schemeClr>
                </a:solidFill>
                <a:latin typeface="+mn-ea"/>
                <a:ea typeface="+mn-ea"/>
              </a:rPr>
              <a:t>等）</a:t>
            </a:r>
            <a:endParaRPr lang="en-US" altLang="ja-JP" sz="1600" dirty="0">
              <a:solidFill>
                <a:schemeClr val="accent6">
                  <a:lumMod val="50000"/>
                  <a:lumOff val="50000"/>
                </a:schemeClr>
              </a:solidFill>
              <a:latin typeface="+mn-ea"/>
              <a:ea typeface="+mn-ea"/>
            </a:endParaRPr>
          </a:p>
          <a:p>
            <a:pPr marL="285750" indent="-198438">
              <a:buFont typeface="Arial" panose="020B0604020202020204" pitchFamily="34" charset="0"/>
              <a:buChar char="•"/>
            </a:pPr>
            <a:r>
              <a:rPr lang="ja-JP" altLang="en-US" sz="1600" dirty="0">
                <a:latin typeface="+mn-ea"/>
                <a:ea typeface="+mn-ea"/>
              </a:rPr>
              <a:t>容易にオープンデータが公開</a:t>
            </a:r>
            <a:r>
              <a:rPr lang="ja-JP" altLang="en-US" sz="1600" dirty="0" smtClean="0">
                <a:latin typeface="+mn-ea"/>
                <a:ea typeface="+mn-ea"/>
              </a:rPr>
              <a:t>できる環境</a:t>
            </a:r>
            <a:r>
              <a:rPr lang="ja-JP" altLang="en-US" sz="1600" dirty="0">
                <a:latin typeface="+mn-ea"/>
                <a:ea typeface="+mn-ea"/>
              </a:rPr>
              <a:t>の</a:t>
            </a:r>
            <a:r>
              <a:rPr lang="ja-JP" altLang="en-US" sz="1600" dirty="0" smtClean="0">
                <a:latin typeface="+mn-ea"/>
                <a:ea typeface="+mn-ea"/>
              </a:rPr>
              <a:t>整備やそれに係る操作研修等を行う</a:t>
            </a:r>
            <a:endParaRPr lang="en-US" altLang="ja-JP" sz="1600" dirty="0" smtClean="0">
              <a:latin typeface="+mn-ea"/>
              <a:ea typeface="+mn-ea"/>
            </a:endParaRPr>
          </a:p>
          <a:p>
            <a:pPr marL="87312"/>
            <a:r>
              <a:rPr lang="ja-JP" altLang="en-US" sz="1600" dirty="0" smtClean="0">
                <a:latin typeface="+mn-ea"/>
                <a:ea typeface="+mn-ea"/>
              </a:rPr>
              <a:t>　</a:t>
            </a:r>
            <a:r>
              <a:rPr lang="ja-JP" altLang="en-US" sz="1600" dirty="0" smtClean="0">
                <a:solidFill>
                  <a:schemeClr val="accent6">
                    <a:lumMod val="50000"/>
                    <a:lumOff val="50000"/>
                  </a:schemeClr>
                </a:solidFill>
                <a:latin typeface="+mn-ea"/>
                <a:ea typeface="+mn-ea"/>
              </a:rPr>
              <a:t>（例　各システムからオープンデータカタログサイトにデータを自動連携する仕組み等）</a:t>
            </a:r>
            <a:endParaRPr lang="en-US" altLang="ja-JP" sz="1600" dirty="0">
              <a:solidFill>
                <a:schemeClr val="accent6">
                  <a:lumMod val="50000"/>
                  <a:lumOff val="50000"/>
                </a:schemeClr>
              </a:solidFill>
              <a:latin typeface="+mn-ea"/>
              <a:ea typeface="+mn-ea"/>
            </a:endParaRPr>
          </a:p>
        </p:txBody>
      </p:sp>
      <p:sp>
        <p:nvSpPr>
          <p:cNvPr id="7" name="角丸四角形 6"/>
          <p:cNvSpPr/>
          <p:nvPr/>
        </p:nvSpPr>
        <p:spPr bwMode="auto">
          <a:xfrm>
            <a:off x="110221" y="1436791"/>
            <a:ext cx="8946000" cy="479278"/>
          </a:xfrm>
          <a:prstGeom prst="roundRect">
            <a:avLst>
              <a:gd name="adj" fmla="val 50000"/>
            </a:avLst>
          </a:prstGeom>
          <a:solidFill>
            <a:schemeClr val="accent6"/>
          </a:solidFill>
          <a:ln>
            <a:noFill/>
          </a:ln>
          <a:effectLst/>
          <a:extLst/>
        </p:spPr>
        <p:txBody>
          <a:bodyPr rot="0" spcFirstLastPara="0" vertOverflow="overflow" horzOverflow="overflow" vert="horz" wrap="none" lIns="36000" tIns="0" rIns="36000" bIns="0" numCol="1" spcCol="0" rtlCol="0" fromWordArt="0" anchor="ctr" anchorCtr="0" forceAA="0" compatLnSpc="1">
            <a:prstTxWarp prst="textNoShape">
              <a:avLst/>
            </a:prstTxWarp>
            <a:noAutofit/>
          </a:bodyPr>
          <a:lstStyle/>
          <a:p>
            <a:pPr algn="ctr"/>
            <a:r>
              <a:rPr lang="ja-JP" altLang="en-US" b="1" dirty="0">
                <a:solidFill>
                  <a:srgbClr val="FFFFFF"/>
                </a:solidFill>
                <a:latin typeface="+mn-ea"/>
              </a:rPr>
              <a:t>環境・ツール</a:t>
            </a:r>
          </a:p>
        </p:txBody>
      </p:sp>
    </p:spTree>
    <p:extLst>
      <p:ext uri="{BB962C8B-B14F-4D97-AF65-F5344CB8AC3E}">
        <p14:creationId xmlns:p14="http://schemas.microsoft.com/office/powerpoint/2010/main" val="16844668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4150593"/>
      </p:ext>
    </p:extLst>
  </p:cSld>
  <p:clrMapOvr>
    <a:masterClrMapping/>
  </p:clrMapOvr>
  <p:timing>
    <p:tnLst>
      <p:par>
        <p:cTn id="1" dur="indefinite" restart="never" nodeType="tmRoot"/>
      </p:par>
    </p:tnLst>
  </p:timing>
</p:sld>
</file>

<file path=ppt/theme/theme1.xml><?xml version="1.0" encoding="utf-8"?>
<a:theme xmlns:a="http://schemas.openxmlformats.org/drawingml/2006/main" name="NEC_standard4_3">
  <a:themeElements>
    <a:clrScheme name="orchestratedcolor_2015">
      <a:dk1>
        <a:srgbClr val="000000"/>
      </a:dk1>
      <a:lt1>
        <a:srgbClr val="FFFFFF"/>
      </a:lt1>
      <a:dk2>
        <a:srgbClr val="000000"/>
      </a:dk2>
      <a:lt2>
        <a:srgbClr val="FFFFFF"/>
      </a:lt2>
      <a:accent1>
        <a:srgbClr val="76491B"/>
      </a:accent1>
      <a:accent2>
        <a:srgbClr val="76161B"/>
      </a:accent2>
      <a:accent3>
        <a:srgbClr val="203315"/>
      </a:accent3>
      <a:accent4>
        <a:srgbClr val="1C4A50"/>
      </a:accent4>
      <a:accent5>
        <a:srgbClr val="31253B"/>
      </a:accent5>
      <a:accent6>
        <a:srgbClr val="002B62"/>
      </a:accent6>
      <a:hlink>
        <a:srgbClr val="4575FD"/>
      </a:hlink>
      <a:folHlink>
        <a:srgbClr val="9E5ECE"/>
      </a:folHlink>
    </a:clrScheme>
    <a:fontScheme name="orchestratedfont_2015">
      <a:majorFont>
        <a:latin typeface="メイリオ"/>
        <a:ea typeface="メイリオ"/>
        <a:cs typeface=""/>
      </a:majorFont>
      <a:minorFont>
        <a:latin typeface="メイリオ"/>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lumMod val="20000"/>
            <a:lumOff val="80000"/>
          </a:schemeClr>
        </a:solidFill>
        <a:ln>
          <a:noFill/>
        </a:ln>
        <a:effectLst/>
        <a:ex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kumimoji="1" sz="1600" b="1" dirty="0" smtClean="0">
            <a:solidFill>
              <a:srgbClr val="FF0000"/>
            </a:solidFill>
            <a:latin typeface="+mj-ea"/>
            <a:ea typeface="+mj-ea"/>
          </a:defRPr>
        </a:defPPr>
      </a:lstStyle>
    </a:spDef>
    <a:lnDef>
      <a:spPr bwMode="auto">
        <a:xfrm>
          <a:off x="0" y="0"/>
          <a:ext cx="1" cy="1"/>
        </a:xfrm>
        <a:custGeom>
          <a:avLst/>
          <a:gdLst/>
          <a:ahLst/>
          <a:cxnLst/>
          <a:rect l="0" t="0" r="0" b="0"/>
          <a:pathLst/>
        </a:custGeom>
        <a:solidFill>
          <a:schemeClr val="bg1"/>
        </a:solidFill>
        <a:ln>
          <a:noFill/>
        </a:ln>
        <a:effectLst/>
        <a:extLst>
          <a:ext uri="{91240B29-F687-4F45-9708-019B960494DF}">
            <a14:hiddenLine xmlns:a14="http://schemas.microsoft.com/office/drawing/2010/main" w="317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tx1">
                    <a:alpha val="50000"/>
                  </a:schemeClr>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1_stream_st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stream_st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stream_st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stream_st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stream_st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stream_st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stream_st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stream_st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stream_st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stream_st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stream_st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stream_st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stream_stn 13">
        <a:dk1>
          <a:srgbClr val="000000"/>
        </a:dk1>
        <a:lt1>
          <a:srgbClr val="FFFFFF"/>
        </a:lt1>
        <a:dk2>
          <a:srgbClr val="000000"/>
        </a:dk2>
        <a:lt2>
          <a:srgbClr val="808080"/>
        </a:lt2>
        <a:accent1>
          <a:srgbClr val="FFD200"/>
        </a:accent1>
        <a:accent2>
          <a:srgbClr val="E62D00"/>
        </a:accent2>
        <a:accent3>
          <a:srgbClr val="FFFFFF"/>
        </a:accent3>
        <a:accent4>
          <a:srgbClr val="000000"/>
        </a:accent4>
        <a:accent5>
          <a:srgbClr val="FFE5AA"/>
        </a:accent5>
        <a:accent6>
          <a:srgbClr val="D02800"/>
        </a:accent6>
        <a:hlink>
          <a:srgbClr val="00B4A0"/>
        </a:hlink>
        <a:folHlink>
          <a:srgbClr val="69B43C"/>
        </a:folHlink>
      </a:clrScheme>
      <a:clrMap bg1="lt1" tx1="dk1" bg2="lt2" tx2="dk2" accent1="accent1" accent2="accent2" accent3="accent3" accent4="accent4" accent5="accent5" accent6="accent6" hlink="hlink" folHlink="folHlink"/>
    </a:extraClrScheme>
    <a:extraClrScheme>
      <a:clrScheme name="1_stream_stn 14">
        <a:dk1>
          <a:srgbClr val="000000"/>
        </a:dk1>
        <a:lt1>
          <a:srgbClr val="FFFFFF"/>
        </a:lt1>
        <a:dk2>
          <a:srgbClr val="000066"/>
        </a:dk2>
        <a:lt2>
          <a:srgbClr val="808080"/>
        </a:lt2>
        <a:accent1>
          <a:srgbClr val="FFD200"/>
        </a:accent1>
        <a:accent2>
          <a:srgbClr val="E62D00"/>
        </a:accent2>
        <a:accent3>
          <a:srgbClr val="FFFFFF"/>
        </a:accent3>
        <a:accent4>
          <a:srgbClr val="000000"/>
        </a:accent4>
        <a:accent5>
          <a:srgbClr val="FFE5AA"/>
        </a:accent5>
        <a:accent6>
          <a:srgbClr val="D02800"/>
        </a:accent6>
        <a:hlink>
          <a:srgbClr val="00B4A0"/>
        </a:hlink>
        <a:folHlink>
          <a:srgbClr val="69B43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rchestratedcolor_2015">
      <a:dk1>
        <a:srgbClr val="000000"/>
      </a:dk1>
      <a:lt1>
        <a:srgbClr val="FFFFFF"/>
      </a:lt1>
      <a:dk2>
        <a:srgbClr val="000000"/>
      </a:dk2>
      <a:lt2>
        <a:srgbClr val="FFFFFF"/>
      </a:lt2>
      <a:accent1>
        <a:srgbClr val="76491B"/>
      </a:accent1>
      <a:accent2>
        <a:srgbClr val="76161B"/>
      </a:accent2>
      <a:accent3>
        <a:srgbClr val="203315"/>
      </a:accent3>
      <a:accent4>
        <a:srgbClr val="1C4A50"/>
      </a:accent4>
      <a:accent5>
        <a:srgbClr val="31253B"/>
      </a:accent5>
      <a:accent6>
        <a:srgbClr val="002B62"/>
      </a:accent6>
      <a:hlink>
        <a:srgbClr val="4575FD"/>
      </a:hlink>
      <a:folHlink>
        <a:srgbClr val="9E5ECE"/>
      </a:folHlink>
    </a:clrScheme>
    <a:fontScheme name="orchestratedfont_2015">
      <a:majorFont>
        <a:latin typeface="メイリオ"/>
        <a:ea typeface="メイリオ"/>
        <a:cs typeface=""/>
      </a:majorFont>
      <a:minorFont>
        <a:latin typeface="メイリオ"/>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 ??"/>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 ??"/>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_x9805__x756a_ xmlns="9b8aab45-b2e8-404a-98f1-0d4b7471ab0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C03BA0C6BF1BEB46AA3D4BE19A62DE3E" ma:contentTypeVersion="2" ma:contentTypeDescription="新しいドキュメントを作成します。" ma:contentTypeScope="" ma:versionID="b8ac267eaea20637229f90cdd71c7274">
  <xsd:schema xmlns:xsd="http://www.w3.org/2001/XMLSchema" xmlns:xs="http://www.w3.org/2001/XMLSchema" xmlns:p="http://schemas.microsoft.com/office/2006/metadata/properties" xmlns:ns2="9b8aab45-b2e8-404a-98f1-0d4b7471ab0c" xmlns:ns3="http://schemas.microsoft.com/sharepoint/v4" targetNamespace="http://schemas.microsoft.com/office/2006/metadata/properties" ma:root="true" ma:fieldsID="6a558939f842408636a18adfe8e5e7a1" ns2:_="" ns3:_="">
    <xsd:import namespace="9b8aab45-b2e8-404a-98f1-0d4b7471ab0c"/>
    <xsd:import namespace="http://schemas.microsoft.com/sharepoint/v4"/>
    <xsd:element name="properties">
      <xsd:complexType>
        <xsd:sequence>
          <xsd:element name="documentManagement">
            <xsd:complexType>
              <xsd:all>
                <xsd:element ref="ns2:_x9805__x756a_" minOccurs="0"/>
                <xsd:element ref="ns3: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8aab45-b2e8-404a-98f1-0d4b7471ab0c" elementFormDefault="qualified">
    <xsd:import namespace="http://schemas.microsoft.com/office/2006/documentManagement/types"/>
    <xsd:import namespace="http://schemas.microsoft.com/office/infopath/2007/PartnerControls"/>
    <xsd:element name="_x9805__x756a_" ma:index="8" nillable="true" ma:displayName="項番" ma:description="フォルダの並べ替え用項目番号" ma:internalName="_x9805__x756a_">
      <xsd:simpleType>
        <xsd:restriction base="dms:Text">
          <xsd:maxLength value="4"/>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9"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LongProperties xmlns="http://schemas.microsoft.com/office/2006/metadata/longProperties"/>
</file>

<file path=customXml/itemProps1.xml><?xml version="1.0" encoding="utf-8"?>
<ds:datastoreItem xmlns:ds="http://schemas.openxmlformats.org/officeDocument/2006/customXml" ds:itemID="{4C2468CA-39C1-43BE-8F9A-07EF46C7492E}">
  <ds:schemaRefs>
    <ds:schemaRef ds:uri="http://purl.org/dc/dcmitype/"/>
    <ds:schemaRef ds:uri="http://schemas.microsoft.com/office/infopath/2007/PartnerControls"/>
    <ds:schemaRef ds:uri="http://purl.org/dc/elements/1.1/"/>
    <ds:schemaRef ds:uri="http://schemas.microsoft.com/office/2006/metadata/properties"/>
    <ds:schemaRef ds:uri="http://schemas.microsoft.com/sharepoint/v4"/>
    <ds:schemaRef ds:uri="http://purl.org/dc/terms/"/>
    <ds:schemaRef ds:uri="http://schemas.microsoft.com/office/2006/documentManagement/types"/>
    <ds:schemaRef ds:uri="http://schemas.openxmlformats.org/package/2006/metadata/core-properties"/>
    <ds:schemaRef ds:uri="9b8aab45-b2e8-404a-98f1-0d4b7471ab0c"/>
    <ds:schemaRef ds:uri="http://www.w3.org/XML/1998/namespace"/>
  </ds:schemaRefs>
</ds:datastoreItem>
</file>

<file path=customXml/itemProps2.xml><?xml version="1.0" encoding="utf-8"?>
<ds:datastoreItem xmlns:ds="http://schemas.openxmlformats.org/officeDocument/2006/customXml" ds:itemID="{BCDD0635-D699-46F5-AE92-EB16F17D591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b8aab45-b2e8-404a-98f1-0d4b7471ab0c"/>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89AC171-5A4F-461E-8E38-08F5EB3A703C}">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otalTime>16</TotalTime>
  <Words>214</Words>
  <Application>Microsoft Office PowerPoint</Application>
  <PresentationFormat>画面に合わせる (4:3)</PresentationFormat>
  <Paragraphs>37</Paragraphs>
  <Slides>5</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5</vt:i4>
      </vt:variant>
    </vt:vector>
  </HeadingPairs>
  <TitlesOfParts>
    <vt:vector size="13" baseType="lpstr">
      <vt:lpstr>HGP創英角ｺﾞｼｯｸUB</vt:lpstr>
      <vt:lpstr>ＭＳ Ｐゴシック</vt:lpstr>
      <vt:lpstr>メイリオ</vt:lpstr>
      <vt:lpstr>Arial</vt:lpstr>
      <vt:lpstr>Calibri</vt:lpstr>
      <vt:lpstr>Tahoma</vt:lpstr>
      <vt:lpstr>Wingdings</vt:lpstr>
      <vt:lpstr>NEC_standard4_3</vt:lpstr>
      <vt:lpstr>オープンデータ推進のためのご提案　</vt:lpstr>
      <vt:lpstr>オープンデータ推進のためのご提案</vt:lpstr>
      <vt:lpstr>オープンデータ推進のためのご提案</vt:lpstr>
      <vt:lpstr>オープンデータ推進のためのご提案</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オープンデータ推進のためのご提案</dc:title>
  <cp:lastModifiedBy>1134140332550</cp:lastModifiedBy>
  <cp:revision>6</cp:revision>
  <dcterms:modified xsi:type="dcterms:W3CDTF">2020-02-13T09:22:26Z</dcterms:modified>
</cp:coreProperties>
</file>