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885" autoAdjust="0"/>
  </p:normalViewPr>
  <p:slideViewPr>
    <p:cSldViewPr>
      <p:cViewPr varScale="1">
        <p:scale>
          <a:sx n="115" d="100"/>
          <a:sy n="115" d="100"/>
        </p:scale>
        <p:origin x="1926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5311"/>
          <a:stretch/>
        </p:blipFill>
        <p:spPr bwMode="auto">
          <a:xfrm>
            <a:off x="0" y="188640"/>
            <a:ext cx="9906000" cy="63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4090988" y="4060031"/>
            <a:ext cx="1747837" cy="828500"/>
          </a:xfrm>
          <a:custGeom>
            <a:avLst/>
            <a:gdLst>
              <a:gd name="connsiteX0" fmla="*/ 0 w 1747837"/>
              <a:gd name="connsiteY0" fmla="*/ 0 h 828500"/>
              <a:gd name="connsiteX1" fmla="*/ 111918 w 1747837"/>
              <a:gd name="connsiteY1" fmla="*/ 145257 h 828500"/>
              <a:gd name="connsiteX2" fmla="*/ 192881 w 1747837"/>
              <a:gd name="connsiteY2" fmla="*/ 223838 h 828500"/>
              <a:gd name="connsiteX3" fmla="*/ 223837 w 1747837"/>
              <a:gd name="connsiteY3" fmla="*/ 233363 h 828500"/>
              <a:gd name="connsiteX4" fmla="*/ 269081 w 1747837"/>
              <a:gd name="connsiteY4" fmla="*/ 288132 h 828500"/>
              <a:gd name="connsiteX5" fmla="*/ 350043 w 1747837"/>
              <a:gd name="connsiteY5" fmla="*/ 390525 h 828500"/>
              <a:gd name="connsiteX6" fmla="*/ 431006 w 1747837"/>
              <a:gd name="connsiteY6" fmla="*/ 497682 h 828500"/>
              <a:gd name="connsiteX7" fmla="*/ 507206 w 1747837"/>
              <a:gd name="connsiteY7" fmla="*/ 602457 h 828500"/>
              <a:gd name="connsiteX8" fmla="*/ 559593 w 1747837"/>
              <a:gd name="connsiteY8" fmla="*/ 631032 h 828500"/>
              <a:gd name="connsiteX9" fmla="*/ 647700 w 1747837"/>
              <a:gd name="connsiteY9" fmla="*/ 681038 h 828500"/>
              <a:gd name="connsiteX10" fmla="*/ 762000 w 1747837"/>
              <a:gd name="connsiteY10" fmla="*/ 738188 h 828500"/>
              <a:gd name="connsiteX11" fmla="*/ 809625 w 1747837"/>
              <a:gd name="connsiteY11" fmla="*/ 735807 h 828500"/>
              <a:gd name="connsiteX12" fmla="*/ 878681 w 1747837"/>
              <a:gd name="connsiteY12" fmla="*/ 723900 h 828500"/>
              <a:gd name="connsiteX13" fmla="*/ 923925 w 1747837"/>
              <a:gd name="connsiteY13" fmla="*/ 719138 h 828500"/>
              <a:gd name="connsiteX14" fmla="*/ 1066800 w 1747837"/>
              <a:gd name="connsiteY14" fmla="*/ 742950 h 828500"/>
              <a:gd name="connsiteX15" fmla="*/ 1209675 w 1747837"/>
              <a:gd name="connsiteY15" fmla="*/ 759619 h 828500"/>
              <a:gd name="connsiteX16" fmla="*/ 1323975 w 1747837"/>
              <a:gd name="connsiteY16" fmla="*/ 754857 h 828500"/>
              <a:gd name="connsiteX17" fmla="*/ 1450181 w 1747837"/>
              <a:gd name="connsiteY17" fmla="*/ 764382 h 828500"/>
              <a:gd name="connsiteX18" fmla="*/ 1485900 w 1747837"/>
              <a:gd name="connsiteY18" fmla="*/ 788194 h 828500"/>
              <a:gd name="connsiteX19" fmla="*/ 1569243 w 1747837"/>
              <a:gd name="connsiteY19" fmla="*/ 826294 h 828500"/>
              <a:gd name="connsiteX20" fmla="*/ 1609725 w 1747837"/>
              <a:gd name="connsiteY20" fmla="*/ 823913 h 828500"/>
              <a:gd name="connsiteX21" fmla="*/ 1747837 w 1747837"/>
              <a:gd name="connsiteY21" fmla="*/ 823913 h 82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47837" h="828500">
                <a:moveTo>
                  <a:pt x="0" y="0"/>
                </a:moveTo>
                <a:cubicBezTo>
                  <a:pt x="39885" y="53975"/>
                  <a:pt x="79771" y="107951"/>
                  <a:pt x="111918" y="145257"/>
                </a:cubicBezTo>
                <a:cubicBezTo>
                  <a:pt x="144065" y="182563"/>
                  <a:pt x="174228" y="209154"/>
                  <a:pt x="192881" y="223838"/>
                </a:cubicBezTo>
                <a:cubicBezTo>
                  <a:pt x="211534" y="238522"/>
                  <a:pt x="211137" y="222647"/>
                  <a:pt x="223837" y="233363"/>
                </a:cubicBezTo>
                <a:cubicBezTo>
                  <a:pt x="236537" y="244079"/>
                  <a:pt x="248047" y="261938"/>
                  <a:pt x="269081" y="288132"/>
                </a:cubicBezTo>
                <a:cubicBezTo>
                  <a:pt x="290115" y="314326"/>
                  <a:pt x="323056" y="355600"/>
                  <a:pt x="350043" y="390525"/>
                </a:cubicBezTo>
                <a:cubicBezTo>
                  <a:pt x="377031" y="425450"/>
                  <a:pt x="404812" y="462360"/>
                  <a:pt x="431006" y="497682"/>
                </a:cubicBezTo>
                <a:cubicBezTo>
                  <a:pt x="457200" y="533004"/>
                  <a:pt x="485775" y="580232"/>
                  <a:pt x="507206" y="602457"/>
                </a:cubicBezTo>
                <a:cubicBezTo>
                  <a:pt x="528637" y="624682"/>
                  <a:pt x="559593" y="631032"/>
                  <a:pt x="559593" y="631032"/>
                </a:cubicBezTo>
                <a:cubicBezTo>
                  <a:pt x="583009" y="644129"/>
                  <a:pt x="613966" y="663179"/>
                  <a:pt x="647700" y="681038"/>
                </a:cubicBezTo>
                <a:cubicBezTo>
                  <a:pt x="681435" y="698897"/>
                  <a:pt x="735013" y="729060"/>
                  <a:pt x="762000" y="738188"/>
                </a:cubicBezTo>
                <a:cubicBezTo>
                  <a:pt x="788988" y="747316"/>
                  <a:pt x="790178" y="738188"/>
                  <a:pt x="809625" y="735807"/>
                </a:cubicBezTo>
                <a:cubicBezTo>
                  <a:pt x="829072" y="733426"/>
                  <a:pt x="859631" y="726678"/>
                  <a:pt x="878681" y="723900"/>
                </a:cubicBezTo>
                <a:cubicBezTo>
                  <a:pt x="897731" y="721122"/>
                  <a:pt x="892572" y="715963"/>
                  <a:pt x="923925" y="719138"/>
                </a:cubicBezTo>
                <a:cubicBezTo>
                  <a:pt x="955278" y="722313"/>
                  <a:pt x="1019175" y="736203"/>
                  <a:pt x="1066800" y="742950"/>
                </a:cubicBezTo>
                <a:cubicBezTo>
                  <a:pt x="1114425" y="749697"/>
                  <a:pt x="1166813" y="757635"/>
                  <a:pt x="1209675" y="759619"/>
                </a:cubicBezTo>
                <a:cubicBezTo>
                  <a:pt x="1252537" y="761603"/>
                  <a:pt x="1283891" y="754063"/>
                  <a:pt x="1323975" y="754857"/>
                </a:cubicBezTo>
                <a:cubicBezTo>
                  <a:pt x="1364059" y="755651"/>
                  <a:pt x="1423194" y="758826"/>
                  <a:pt x="1450181" y="764382"/>
                </a:cubicBezTo>
                <a:cubicBezTo>
                  <a:pt x="1477168" y="769938"/>
                  <a:pt x="1466056" y="777875"/>
                  <a:pt x="1485900" y="788194"/>
                </a:cubicBezTo>
                <a:cubicBezTo>
                  <a:pt x="1505744" y="798513"/>
                  <a:pt x="1548605" y="820341"/>
                  <a:pt x="1569243" y="826294"/>
                </a:cubicBezTo>
                <a:cubicBezTo>
                  <a:pt x="1589881" y="832247"/>
                  <a:pt x="1579959" y="824310"/>
                  <a:pt x="1609725" y="823913"/>
                </a:cubicBezTo>
                <a:cubicBezTo>
                  <a:pt x="1639491" y="823516"/>
                  <a:pt x="1693664" y="823714"/>
                  <a:pt x="1747837" y="82391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5853113" y="4891088"/>
            <a:ext cx="288131" cy="180975"/>
          </a:xfrm>
          <a:custGeom>
            <a:avLst/>
            <a:gdLst>
              <a:gd name="connsiteX0" fmla="*/ 0 w 288131"/>
              <a:gd name="connsiteY0" fmla="*/ 4762 h 180975"/>
              <a:gd name="connsiteX1" fmla="*/ 66675 w 288131"/>
              <a:gd name="connsiteY1" fmla="*/ 0 h 180975"/>
              <a:gd name="connsiteX2" fmla="*/ 152400 w 288131"/>
              <a:gd name="connsiteY2" fmla="*/ 4762 h 180975"/>
              <a:gd name="connsiteX3" fmla="*/ 202406 w 288131"/>
              <a:gd name="connsiteY3" fmla="*/ 21431 h 180975"/>
              <a:gd name="connsiteX4" fmla="*/ 240506 w 288131"/>
              <a:gd name="connsiteY4" fmla="*/ 47625 h 180975"/>
              <a:gd name="connsiteX5" fmla="*/ 247650 w 288131"/>
              <a:gd name="connsiteY5" fmla="*/ 90487 h 180975"/>
              <a:gd name="connsiteX6" fmla="*/ 288131 w 288131"/>
              <a:gd name="connsiteY6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31" h="180975">
                <a:moveTo>
                  <a:pt x="0" y="4762"/>
                </a:moveTo>
                <a:cubicBezTo>
                  <a:pt x="20637" y="2381"/>
                  <a:pt x="41275" y="0"/>
                  <a:pt x="66675" y="0"/>
                </a:cubicBezTo>
                <a:cubicBezTo>
                  <a:pt x="92075" y="0"/>
                  <a:pt x="129778" y="1190"/>
                  <a:pt x="152400" y="4762"/>
                </a:cubicBezTo>
                <a:cubicBezTo>
                  <a:pt x="175022" y="8334"/>
                  <a:pt x="187722" y="14287"/>
                  <a:pt x="202406" y="21431"/>
                </a:cubicBezTo>
                <a:cubicBezTo>
                  <a:pt x="217090" y="28575"/>
                  <a:pt x="232965" y="36116"/>
                  <a:pt x="240506" y="47625"/>
                </a:cubicBezTo>
                <a:cubicBezTo>
                  <a:pt x="248047" y="59134"/>
                  <a:pt x="239713" y="68262"/>
                  <a:pt x="247650" y="90487"/>
                </a:cubicBezTo>
                <a:cubicBezTo>
                  <a:pt x="255588" y="112712"/>
                  <a:pt x="271859" y="146843"/>
                  <a:pt x="288131" y="1809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4153678" y="4414838"/>
            <a:ext cx="718360" cy="1583531"/>
          </a:xfrm>
          <a:custGeom>
            <a:avLst/>
            <a:gdLst>
              <a:gd name="connsiteX0" fmla="*/ 1603 w 718360"/>
              <a:gd name="connsiteY0" fmla="*/ 0 h 1583531"/>
              <a:gd name="connsiteX1" fmla="*/ 1603 w 718360"/>
              <a:gd name="connsiteY1" fmla="*/ 123825 h 1583531"/>
              <a:gd name="connsiteX2" fmla="*/ 18272 w 718360"/>
              <a:gd name="connsiteY2" fmla="*/ 200025 h 1583531"/>
              <a:gd name="connsiteX3" fmla="*/ 42085 w 718360"/>
              <a:gd name="connsiteY3" fmla="*/ 238125 h 1583531"/>
              <a:gd name="connsiteX4" fmla="*/ 84947 w 718360"/>
              <a:gd name="connsiteY4" fmla="*/ 290512 h 1583531"/>
              <a:gd name="connsiteX5" fmla="*/ 108760 w 718360"/>
              <a:gd name="connsiteY5" fmla="*/ 407193 h 1583531"/>
              <a:gd name="connsiteX6" fmla="*/ 134953 w 718360"/>
              <a:gd name="connsiteY6" fmla="*/ 564356 h 1583531"/>
              <a:gd name="connsiteX7" fmla="*/ 165910 w 718360"/>
              <a:gd name="connsiteY7" fmla="*/ 621506 h 1583531"/>
              <a:gd name="connsiteX8" fmla="*/ 284972 w 718360"/>
              <a:gd name="connsiteY8" fmla="*/ 812006 h 1583531"/>
              <a:gd name="connsiteX9" fmla="*/ 406416 w 718360"/>
              <a:gd name="connsiteY9" fmla="*/ 1021556 h 1583531"/>
              <a:gd name="connsiteX10" fmla="*/ 523097 w 718360"/>
              <a:gd name="connsiteY10" fmla="*/ 1207293 h 1583531"/>
              <a:gd name="connsiteX11" fmla="*/ 575485 w 718360"/>
              <a:gd name="connsiteY11" fmla="*/ 1295400 h 1583531"/>
              <a:gd name="connsiteX12" fmla="*/ 656447 w 718360"/>
              <a:gd name="connsiteY12" fmla="*/ 1433512 h 1583531"/>
              <a:gd name="connsiteX13" fmla="*/ 718360 w 718360"/>
              <a:gd name="connsiteY13" fmla="*/ 1583531 h 15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360" h="1583531">
                <a:moveTo>
                  <a:pt x="1603" y="0"/>
                </a:moveTo>
                <a:cubicBezTo>
                  <a:pt x="214" y="45244"/>
                  <a:pt x="-1175" y="90488"/>
                  <a:pt x="1603" y="123825"/>
                </a:cubicBezTo>
                <a:cubicBezTo>
                  <a:pt x="4381" y="157163"/>
                  <a:pt x="11525" y="180975"/>
                  <a:pt x="18272" y="200025"/>
                </a:cubicBezTo>
                <a:cubicBezTo>
                  <a:pt x="25019" y="219075"/>
                  <a:pt x="30972" y="223044"/>
                  <a:pt x="42085" y="238125"/>
                </a:cubicBezTo>
                <a:cubicBezTo>
                  <a:pt x="53198" y="253206"/>
                  <a:pt x="73835" y="262334"/>
                  <a:pt x="84947" y="290512"/>
                </a:cubicBezTo>
                <a:cubicBezTo>
                  <a:pt x="96059" y="318690"/>
                  <a:pt x="100426" y="361552"/>
                  <a:pt x="108760" y="407193"/>
                </a:cubicBezTo>
                <a:cubicBezTo>
                  <a:pt x="117094" y="452834"/>
                  <a:pt x="125428" y="528637"/>
                  <a:pt x="134953" y="564356"/>
                </a:cubicBezTo>
                <a:cubicBezTo>
                  <a:pt x="144478" y="600075"/>
                  <a:pt x="140907" y="580231"/>
                  <a:pt x="165910" y="621506"/>
                </a:cubicBezTo>
                <a:cubicBezTo>
                  <a:pt x="190913" y="662781"/>
                  <a:pt x="244888" y="745331"/>
                  <a:pt x="284972" y="812006"/>
                </a:cubicBezTo>
                <a:cubicBezTo>
                  <a:pt x="325056" y="878681"/>
                  <a:pt x="366729" y="955675"/>
                  <a:pt x="406416" y="1021556"/>
                </a:cubicBezTo>
                <a:cubicBezTo>
                  <a:pt x="446103" y="1087437"/>
                  <a:pt x="494919" y="1161652"/>
                  <a:pt x="523097" y="1207293"/>
                </a:cubicBezTo>
                <a:cubicBezTo>
                  <a:pt x="551275" y="1252934"/>
                  <a:pt x="575485" y="1295400"/>
                  <a:pt x="575485" y="1295400"/>
                </a:cubicBezTo>
                <a:cubicBezTo>
                  <a:pt x="597710" y="1333103"/>
                  <a:pt x="632635" y="1385490"/>
                  <a:pt x="656447" y="1433512"/>
                </a:cubicBezTo>
                <a:cubicBezTo>
                  <a:pt x="680259" y="1481534"/>
                  <a:pt x="699309" y="1532532"/>
                  <a:pt x="718360" y="15835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8663731" y="4626769"/>
            <a:ext cx="440387" cy="1905000"/>
          </a:xfrm>
          <a:custGeom>
            <a:avLst/>
            <a:gdLst>
              <a:gd name="connsiteX0" fmla="*/ 356444 w 440387"/>
              <a:gd name="connsiteY0" fmla="*/ 0 h 1905000"/>
              <a:gd name="connsiteX1" fmla="*/ 356444 w 440387"/>
              <a:gd name="connsiteY1" fmla="*/ 88106 h 1905000"/>
              <a:gd name="connsiteX2" fmla="*/ 377875 w 440387"/>
              <a:gd name="connsiteY2" fmla="*/ 147637 h 1905000"/>
              <a:gd name="connsiteX3" fmla="*/ 408832 w 440387"/>
              <a:gd name="connsiteY3" fmla="*/ 211931 h 1905000"/>
              <a:gd name="connsiteX4" fmla="*/ 408832 w 440387"/>
              <a:gd name="connsiteY4" fmla="*/ 283369 h 1905000"/>
              <a:gd name="connsiteX5" fmla="*/ 394544 w 440387"/>
              <a:gd name="connsiteY5" fmla="*/ 357187 h 1905000"/>
              <a:gd name="connsiteX6" fmla="*/ 420738 w 440387"/>
              <a:gd name="connsiteY6" fmla="*/ 414337 h 1905000"/>
              <a:gd name="connsiteX7" fmla="*/ 437407 w 440387"/>
              <a:gd name="connsiteY7" fmla="*/ 504825 h 1905000"/>
              <a:gd name="connsiteX8" fmla="*/ 432644 w 440387"/>
              <a:gd name="connsiteY8" fmla="*/ 545306 h 1905000"/>
              <a:gd name="connsiteX9" fmla="*/ 363588 w 440387"/>
              <a:gd name="connsiteY9" fmla="*/ 664369 h 1905000"/>
              <a:gd name="connsiteX10" fmla="*/ 299294 w 440387"/>
              <a:gd name="connsiteY10" fmla="*/ 750094 h 1905000"/>
              <a:gd name="connsiteX11" fmla="*/ 254050 w 440387"/>
              <a:gd name="connsiteY11" fmla="*/ 776287 h 1905000"/>
              <a:gd name="connsiteX12" fmla="*/ 220713 w 440387"/>
              <a:gd name="connsiteY12" fmla="*/ 802481 h 1905000"/>
              <a:gd name="connsiteX13" fmla="*/ 125463 w 440387"/>
              <a:gd name="connsiteY13" fmla="*/ 990600 h 1905000"/>
              <a:gd name="connsiteX14" fmla="*/ 125463 w 440387"/>
              <a:gd name="connsiteY14" fmla="*/ 1078706 h 1905000"/>
              <a:gd name="connsiteX15" fmla="*/ 156419 w 440387"/>
              <a:gd name="connsiteY15" fmla="*/ 1283494 h 1905000"/>
              <a:gd name="connsiteX16" fmla="*/ 158800 w 440387"/>
              <a:gd name="connsiteY16" fmla="*/ 1326356 h 1905000"/>
              <a:gd name="connsiteX17" fmla="*/ 137369 w 440387"/>
              <a:gd name="connsiteY17" fmla="*/ 1409700 h 1905000"/>
              <a:gd name="connsiteX18" fmla="*/ 113557 w 440387"/>
              <a:gd name="connsiteY18" fmla="*/ 1476375 h 1905000"/>
              <a:gd name="connsiteX19" fmla="*/ 104032 w 440387"/>
              <a:gd name="connsiteY19" fmla="*/ 1509712 h 1905000"/>
              <a:gd name="connsiteX20" fmla="*/ 34975 w 440387"/>
              <a:gd name="connsiteY20" fmla="*/ 1583531 h 1905000"/>
              <a:gd name="connsiteX21" fmla="*/ 8782 w 440387"/>
              <a:gd name="connsiteY21" fmla="*/ 1631156 h 1905000"/>
              <a:gd name="connsiteX22" fmla="*/ 1638 w 440387"/>
              <a:gd name="connsiteY22" fmla="*/ 1757362 h 1905000"/>
              <a:gd name="connsiteX23" fmla="*/ 6400 w 440387"/>
              <a:gd name="connsiteY23" fmla="*/ 1793081 h 1905000"/>
              <a:gd name="connsiteX24" fmla="*/ 63550 w 440387"/>
              <a:gd name="connsiteY24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387" h="1905000">
                <a:moveTo>
                  <a:pt x="356444" y="0"/>
                </a:moveTo>
                <a:cubicBezTo>
                  <a:pt x="354658" y="31750"/>
                  <a:pt x="352872" y="63500"/>
                  <a:pt x="356444" y="88106"/>
                </a:cubicBezTo>
                <a:cubicBezTo>
                  <a:pt x="360016" y="112712"/>
                  <a:pt x="369144" y="126999"/>
                  <a:pt x="377875" y="147637"/>
                </a:cubicBezTo>
                <a:cubicBezTo>
                  <a:pt x="386606" y="168275"/>
                  <a:pt x="403673" y="189309"/>
                  <a:pt x="408832" y="211931"/>
                </a:cubicBezTo>
                <a:cubicBezTo>
                  <a:pt x="413992" y="234553"/>
                  <a:pt x="411213" y="259160"/>
                  <a:pt x="408832" y="283369"/>
                </a:cubicBezTo>
                <a:cubicBezTo>
                  <a:pt x="406451" y="307578"/>
                  <a:pt x="392560" y="335359"/>
                  <a:pt x="394544" y="357187"/>
                </a:cubicBezTo>
                <a:cubicBezTo>
                  <a:pt x="396528" y="379015"/>
                  <a:pt x="413594" y="389731"/>
                  <a:pt x="420738" y="414337"/>
                </a:cubicBezTo>
                <a:cubicBezTo>
                  <a:pt x="427882" y="438943"/>
                  <a:pt x="435423" y="482997"/>
                  <a:pt x="437407" y="504825"/>
                </a:cubicBezTo>
                <a:cubicBezTo>
                  <a:pt x="439391" y="526653"/>
                  <a:pt x="444947" y="518715"/>
                  <a:pt x="432644" y="545306"/>
                </a:cubicBezTo>
                <a:cubicBezTo>
                  <a:pt x="420341" y="571897"/>
                  <a:pt x="385813" y="630238"/>
                  <a:pt x="363588" y="664369"/>
                </a:cubicBezTo>
                <a:cubicBezTo>
                  <a:pt x="341363" y="698500"/>
                  <a:pt x="317550" y="731441"/>
                  <a:pt x="299294" y="750094"/>
                </a:cubicBezTo>
                <a:cubicBezTo>
                  <a:pt x="281038" y="768747"/>
                  <a:pt x="267147" y="767556"/>
                  <a:pt x="254050" y="776287"/>
                </a:cubicBezTo>
                <a:cubicBezTo>
                  <a:pt x="240953" y="785018"/>
                  <a:pt x="242144" y="766762"/>
                  <a:pt x="220713" y="802481"/>
                </a:cubicBezTo>
                <a:cubicBezTo>
                  <a:pt x="199282" y="838200"/>
                  <a:pt x="141338" y="944563"/>
                  <a:pt x="125463" y="990600"/>
                </a:cubicBezTo>
                <a:cubicBezTo>
                  <a:pt x="109588" y="1036638"/>
                  <a:pt x="120304" y="1029890"/>
                  <a:pt x="125463" y="1078706"/>
                </a:cubicBezTo>
                <a:cubicBezTo>
                  <a:pt x="130622" y="1127522"/>
                  <a:pt x="150863" y="1242219"/>
                  <a:pt x="156419" y="1283494"/>
                </a:cubicBezTo>
                <a:cubicBezTo>
                  <a:pt x="161975" y="1324769"/>
                  <a:pt x="161975" y="1305322"/>
                  <a:pt x="158800" y="1326356"/>
                </a:cubicBezTo>
                <a:cubicBezTo>
                  <a:pt x="155625" y="1347390"/>
                  <a:pt x="144909" y="1384697"/>
                  <a:pt x="137369" y="1409700"/>
                </a:cubicBezTo>
                <a:cubicBezTo>
                  <a:pt x="129829" y="1434703"/>
                  <a:pt x="119113" y="1459706"/>
                  <a:pt x="113557" y="1476375"/>
                </a:cubicBezTo>
                <a:cubicBezTo>
                  <a:pt x="108001" y="1493044"/>
                  <a:pt x="117129" y="1491853"/>
                  <a:pt x="104032" y="1509712"/>
                </a:cubicBezTo>
                <a:cubicBezTo>
                  <a:pt x="90935" y="1527571"/>
                  <a:pt x="50850" y="1563290"/>
                  <a:pt x="34975" y="1583531"/>
                </a:cubicBezTo>
                <a:cubicBezTo>
                  <a:pt x="19100" y="1603772"/>
                  <a:pt x="14338" y="1602184"/>
                  <a:pt x="8782" y="1631156"/>
                </a:cubicBezTo>
                <a:cubicBezTo>
                  <a:pt x="3226" y="1660128"/>
                  <a:pt x="2035" y="1730375"/>
                  <a:pt x="1638" y="1757362"/>
                </a:cubicBezTo>
                <a:cubicBezTo>
                  <a:pt x="1241" y="1784349"/>
                  <a:pt x="-3919" y="1768475"/>
                  <a:pt x="6400" y="1793081"/>
                </a:cubicBezTo>
                <a:cubicBezTo>
                  <a:pt x="16719" y="1817687"/>
                  <a:pt x="40134" y="1861343"/>
                  <a:pt x="63550" y="19050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607719" y="2778919"/>
            <a:ext cx="2488406" cy="1216819"/>
          </a:xfrm>
          <a:custGeom>
            <a:avLst/>
            <a:gdLst>
              <a:gd name="connsiteX0" fmla="*/ 2488406 w 2488406"/>
              <a:gd name="connsiteY0" fmla="*/ 1216819 h 1216819"/>
              <a:gd name="connsiteX1" fmla="*/ 2352675 w 2488406"/>
              <a:gd name="connsiteY1" fmla="*/ 1081087 h 1216819"/>
              <a:gd name="connsiteX2" fmla="*/ 2336006 w 2488406"/>
              <a:gd name="connsiteY2" fmla="*/ 1052512 h 1216819"/>
              <a:gd name="connsiteX3" fmla="*/ 2295525 w 2488406"/>
              <a:gd name="connsiteY3" fmla="*/ 871537 h 1216819"/>
              <a:gd name="connsiteX4" fmla="*/ 2240756 w 2488406"/>
              <a:gd name="connsiteY4" fmla="*/ 719137 h 1216819"/>
              <a:gd name="connsiteX5" fmla="*/ 2219325 w 2488406"/>
              <a:gd name="connsiteY5" fmla="*/ 664369 h 1216819"/>
              <a:gd name="connsiteX6" fmla="*/ 2100262 w 2488406"/>
              <a:gd name="connsiteY6" fmla="*/ 538162 h 1216819"/>
              <a:gd name="connsiteX7" fmla="*/ 1912144 w 2488406"/>
              <a:gd name="connsiteY7" fmla="*/ 371475 h 1216819"/>
              <a:gd name="connsiteX8" fmla="*/ 1881187 w 2488406"/>
              <a:gd name="connsiteY8" fmla="*/ 350044 h 1216819"/>
              <a:gd name="connsiteX9" fmla="*/ 1714500 w 2488406"/>
              <a:gd name="connsiteY9" fmla="*/ 307181 h 1216819"/>
              <a:gd name="connsiteX10" fmla="*/ 1638300 w 2488406"/>
              <a:gd name="connsiteY10" fmla="*/ 295275 h 1216819"/>
              <a:gd name="connsiteX11" fmla="*/ 1557337 w 2488406"/>
              <a:gd name="connsiteY11" fmla="*/ 314325 h 1216819"/>
              <a:gd name="connsiteX12" fmla="*/ 1447800 w 2488406"/>
              <a:gd name="connsiteY12" fmla="*/ 333375 h 1216819"/>
              <a:gd name="connsiteX13" fmla="*/ 1362075 w 2488406"/>
              <a:gd name="connsiteY13" fmla="*/ 307181 h 1216819"/>
              <a:gd name="connsiteX14" fmla="*/ 1302544 w 2488406"/>
              <a:gd name="connsiteY14" fmla="*/ 266700 h 1216819"/>
              <a:gd name="connsiteX15" fmla="*/ 1195387 w 2488406"/>
              <a:gd name="connsiteY15" fmla="*/ 159544 h 1216819"/>
              <a:gd name="connsiteX16" fmla="*/ 1112044 w 2488406"/>
              <a:gd name="connsiteY16" fmla="*/ 88106 h 1216819"/>
              <a:gd name="connsiteX17" fmla="*/ 1038225 w 2488406"/>
              <a:gd name="connsiteY17" fmla="*/ 73819 h 1216819"/>
              <a:gd name="connsiteX18" fmla="*/ 876300 w 2488406"/>
              <a:gd name="connsiteY18" fmla="*/ 54769 h 1216819"/>
              <a:gd name="connsiteX19" fmla="*/ 738187 w 2488406"/>
              <a:gd name="connsiteY19" fmla="*/ 40481 h 1216819"/>
              <a:gd name="connsiteX20" fmla="*/ 578644 w 2488406"/>
              <a:gd name="connsiteY20" fmla="*/ 28575 h 1216819"/>
              <a:gd name="connsiteX21" fmla="*/ 423862 w 2488406"/>
              <a:gd name="connsiteY21" fmla="*/ 14287 h 1216819"/>
              <a:gd name="connsiteX22" fmla="*/ 376237 w 2488406"/>
              <a:gd name="connsiteY22" fmla="*/ 7144 h 1216819"/>
              <a:gd name="connsiteX23" fmla="*/ 304800 w 2488406"/>
              <a:gd name="connsiteY23" fmla="*/ 14287 h 1216819"/>
              <a:gd name="connsiteX24" fmla="*/ 221456 w 2488406"/>
              <a:gd name="connsiteY24" fmla="*/ 21431 h 1216819"/>
              <a:gd name="connsiteX25" fmla="*/ 0 w 2488406"/>
              <a:gd name="connsiteY25" fmla="*/ 0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88406" h="1216819">
                <a:moveTo>
                  <a:pt x="2488406" y="1216819"/>
                </a:moveTo>
                <a:cubicBezTo>
                  <a:pt x="2433240" y="1162645"/>
                  <a:pt x="2378075" y="1108472"/>
                  <a:pt x="2352675" y="1081087"/>
                </a:cubicBezTo>
                <a:cubicBezTo>
                  <a:pt x="2327275" y="1053702"/>
                  <a:pt x="2345531" y="1087437"/>
                  <a:pt x="2336006" y="1052512"/>
                </a:cubicBezTo>
                <a:cubicBezTo>
                  <a:pt x="2326481" y="1017587"/>
                  <a:pt x="2311400" y="927099"/>
                  <a:pt x="2295525" y="871537"/>
                </a:cubicBezTo>
                <a:cubicBezTo>
                  <a:pt x="2279650" y="815975"/>
                  <a:pt x="2253456" y="753665"/>
                  <a:pt x="2240756" y="719137"/>
                </a:cubicBezTo>
                <a:cubicBezTo>
                  <a:pt x="2228056" y="684609"/>
                  <a:pt x="2242741" y="694531"/>
                  <a:pt x="2219325" y="664369"/>
                </a:cubicBezTo>
                <a:cubicBezTo>
                  <a:pt x="2195909" y="634207"/>
                  <a:pt x="2151459" y="586978"/>
                  <a:pt x="2100262" y="538162"/>
                </a:cubicBezTo>
                <a:cubicBezTo>
                  <a:pt x="2049065" y="489346"/>
                  <a:pt x="1948656" y="402828"/>
                  <a:pt x="1912144" y="371475"/>
                </a:cubicBezTo>
                <a:cubicBezTo>
                  <a:pt x="1875631" y="340122"/>
                  <a:pt x="1914128" y="360760"/>
                  <a:pt x="1881187" y="350044"/>
                </a:cubicBezTo>
                <a:cubicBezTo>
                  <a:pt x="1848246" y="339328"/>
                  <a:pt x="1754981" y="316309"/>
                  <a:pt x="1714500" y="307181"/>
                </a:cubicBezTo>
                <a:cubicBezTo>
                  <a:pt x="1674019" y="298053"/>
                  <a:pt x="1664494" y="294084"/>
                  <a:pt x="1638300" y="295275"/>
                </a:cubicBezTo>
                <a:cubicBezTo>
                  <a:pt x="1612106" y="296466"/>
                  <a:pt x="1589087" y="307975"/>
                  <a:pt x="1557337" y="314325"/>
                </a:cubicBezTo>
                <a:cubicBezTo>
                  <a:pt x="1525587" y="320675"/>
                  <a:pt x="1480344" y="334566"/>
                  <a:pt x="1447800" y="333375"/>
                </a:cubicBezTo>
                <a:cubicBezTo>
                  <a:pt x="1415256" y="332184"/>
                  <a:pt x="1386284" y="318293"/>
                  <a:pt x="1362075" y="307181"/>
                </a:cubicBezTo>
                <a:cubicBezTo>
                  <a:pt x="1337866" y="296068"/>
                  <a:pt x="1330325" y="291306"/>
                  <a:pt x="1302544" y="266700"/>
                </a:cubicBezTo>
                <a:cubicBezTo>
                  <a:pt x="1274763" y="242094"/>
                  <a:pt x="1227137" y="189310"/>
                  <a:pt x="1195387" y="159544"/>
                </a:cubicBezTo>
                <a:cubicBezTo>
                  <a:pt x="1163637" y="129778"/>
                  <a:pt x="1138238" y="102393"/>
                  <a:pt x="1112044" y="88106"/>
                </a:cubicBezTo>
                <a:cubicBezTo>
                  <a:pt x="1085850" y="73819"/>
                  <a:pt x="1077516" y="79375"/>
                  <a:pt x="1038225" y="73819"/>
                </a:cubicBezTo>
                <a:cubicBezTo>
                  <a:pt x="998934" y="68263"/>
                  <a:pt x="876300" y="54769"/>
                  <a:pt x="876300" y="54769"/>
                </a:cubicBezTo>
                <a:lnTo>
                  <a:pt x="738187" y="40481"/>
                </a:lnTo>
                <a:cubicBezTo>
                  <a:pt x="688578" y="36115"/>
                  <a:pt x="578644" y="28575"/>
                  <a:pt x="578644" y="28575"/>
                </a:cubicBezTo>
                <a:lnTo>
                  <a:pt x="423862" y="14287"/>
                </a:lnTo>
                <a:cubicBezTo>
                  <a:pt x="390127" y="10715"/>
                  <a:pt x="396081" y="7144"/>
                  <a:pt x="376237" y="7144"/>
                </a:cubicBezTo>
                <a:cubicBezTo>
                  <a:pt x="356393" y="7144"/>
                  <a:pt x="304800" y="14287"/>
                  <a:pt x="304800" y="14287"/>
                </a:cubicBezTo>
                <a:cubicBezTo>
                  <a:pt x="279003" y="16668"/>
                  <a:pt x="272256" y="23812"/>
                  <a:pt x="221456" y="21431"/>
                </a:cubicBezTo>
                <a:cubicBezTo>
                  <a:pt x="170656" y="19050"/>
                  <a:pt x="85328" y="9525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9725025" y="3038475"/>
            <a:ext cx="166688" cy="576263"/>
          </a:xfrm>
          <a:custGeom>
            <a:avLst/>
            <a:gdLst>
              <a:gd name="connsiteX0" fmla="*/ 0 w 166688"/>
              <a:gd name="connsiteY0" fmla="*/ 576263 h 576263"/>
              <a:gd name="connsiteX1" fmla="*/ 33338 w 166688"/>
              <a:gd name="connsiteY1" fmla="*/ 266700 h 576263"/>
              <a:gd name="connsiteX2" fmla="*/ 35719 w 166688"/>
              <a:gd name="connsiteY2" fmla="*/ 252413 h 576263"/>
              <a:gd name="connsiteX3" fmla="*/ 97631 w 166688"/>
              <a:gd name="connsiteY3" fmla="*/ 121444 h 576263"/>
              <a:gd name="connsiteX4" fmla="*/ 147638 w 166688"/>
              <a:gd name="connsiteY4" fmla="*/ 28575 h 576263"/>
              <a:gd name="connsiteX5" fmla="*/ 166688 w 166688"/>
              <a:gd name="connsiteY5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88" h="576263">
                <a:moveTo>
                  <a:pt x="0" y="576263"/>
                </a:moveTo>
                <a:cubicBezTo>
                  <a:pt x="13692" y="448469"/>
                  <a:pt x="27385" y="320675"/>
                  <a:pt x="33338" y="266700"/>
                </a:cubicBezTo>
                <a:cubicBezTo>
                  <a:pt x="39291" y="212725"/>
                  <a:pt x="25004" y="276622"/>
                  <a:pt x="35719" y="252413"/>
                </a:cubicBezTo>
                <a:cubicBezTo>
                  <a:pt x="46434" y="228204"/>
                  <a:pt x="78978" y="158750"/>
                  <a:pt x="97631" y="121444"/>
                </a:cubicBezTo>
                <a:cubicBezTo>
                  <a:pt x="116284" y="84138"/>
                  <a:pt x="136129" y="48816"/>
                  <a:pt x="147638" y="28575"/>
                </a:cubicBezTo>
                <a:cubicBezTo>
                  <a:pt x="159147" y="8334"/>
                  <a:pt x="162917" y="4167"/>
                  <a:pt x="166688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7079456" y="3605332"/>
            <a:ext cx="371475" cy="333256"/>
          </a:xfrm>
          <a:custGeom>
            <a:avLst/>
            <a:gdLst>
              <a:gd name="connsiteX0" fmla="*/ 0 w 361950"/>
              <a:gd name="connsiteY0" fmla="*/ 326112 h 326112"/>
              <a:gd name="connsiteX1" fmla="*/ 33337 w 361950"/>
              <a:gd name="connsiteY1" fmla="*/ 285631 h 326112"/>
              <a:gd name="connsiteX2" fmla="*/ 16668 w 361950"/>
              <a:gd name="connsiteY2" fmla="*/ 264199 h 326112"/>
              <a:gd name="connsiteX3" fmla="*/ 4762 w 361950"/>
              <a:gd name="connsiteY3" fmla="*/ 259437 h 326112"/>
              <a:gd name="connsiteX4" fmla="*/ 52387 w 361950"/>
              <a:gd name="connsiteY4" fmla="*/ 161806 h 326112"/>
              <a:gd name="connsiteX5" fmla="*/ 71437 w 361950"/>
              <a:gd name="connsiteY5" fmla="*/ 109418 h 326112"/>
              <a:gd name="connsiteX6" fmla="*/ 92868 w 361950"/>
              <a:gd name="connsiteY6" fmla="*/ 95131 h 326112"/>
              <a:gd name="connsiteX7" fmla="*/ 140493 w 361950"/>
              <a:gd name="connsiteY7" fmla="*/ 87987 h 326112"/>
              <a:gd name="connsiteX8" fmla="*/ 176212 w 361950"/>
              <a:gd name="connsiteY8" fmla="*/ 76081 h 326112"/>
              <a:gd name="connsiteX9" fmla="*/ 214312 w 361950"/>
              <a:gd name="connsiteY9" fmla="*/ 49887 h 326112"/>
              <a:gd name="connsiteX10" fmla="*/ 254793 w 361950"/>
              <a:gd name="connsiteY10" fmla="*/ 35599 h 326112"/>
              <a:gd name="connsiteX11" fmla="*/ 335756 w 361950"/>
              <a:gd name="connsiteY11" fmla="*/ 4643 h 326112"/>
              <a:gd name="connsiteX12" fmla="*/ 338137 w 361950"/>
              <a:gd name="connsiteY12" fmla="*/ 4643 h 326112"/>
              <a:gd name="connsiteX13" fmla="*/ 361950 w 361950"/>
              <a:gd name="connsiteY13" fmla="*/ 47506 h 326112"/>
              <a:gd name="connsiteX0" fmla="*/ 0 w 364331"/>
              <a:gd name="connsiteY0" fmla="*/ 333256 h 333256"/>
              <a:gd name="connsiteX1" fmla="*/ 35718 w 364331"/>
              <a:gd name="connsiteY1" fmla="*/ 285631 h 333256"/>
              <a:gd name="connsiteX2" fmla="*/ 19049 w 364331"/>
              <a:gd name="connsiteY2" fmla="*/ 264199 h 333256"/>
              <a:gd name="connsiteX3" fmla="*/ 7143 w 364331"/>
              <a:gd name="connsiteY3" fmla="*/ 259437 h 333256"/>
              <a:gd name="connsiteX4" fmla="*/ 54768 w 364331"/>
              <a:gd name="connsiteY4" fmla="*/ 161806 h 333256"/>
              <a:gd name="connsiteX5" fmla="*/ 73818 w 364331"/>
              <a:gd name="connsiteY5" fmla="*/ 109418 h 333256"/>
              <a:gd name="connsiteX6" fmla="*/ 95249 w 364331"/>
              <a:gd name="connsiteY6" fmla="*/ 95131 h 333256"/>
              <a:gd name="connsiteX7" fmla="*/ 142874 w 364331"/>
              <a:gd name="connsiteY7" fmla="*/ 87987 h 333256"/>
              <a:gd name="connsiteX8" fmla="*/ 178593 w 364331"/>
              <a:gd name="connsiteY8" fmla="*/ 76081 h 333256"/>
              <a:gd name="connsiteX9" fmla="*/ 216693 w 364331"/>
              <a:gd name="connsiteY9" fmla="*/ 49887 h 333256"/>
              <a:gd name="connsiteX10" fmla="*/ 257174 w 364331"/>
              <a:gd name="connsiteY10" fmla="*/ 35599 h 333256"/>
              <a:gd name="connsiteX11" fmla="*/ 338137 w 364331"/>
              <a:gd name="connsiteY11" fmla="*/ 4643 h 333256"/>
              <a:gd name="connsiteX12" fmla="*/ 340518 w 364331"/>
              <a:gd name="connsiteY12" fmla="*/ 4643 h 333256"/>
              <a:gd name="connsiteX13" fmla="*/ 364331 w 364331"/>
              <a:gd name="connsiteY13" fmla="*/ 47506 h 333256"/>
              <a:gd name="connsiteX0" fmla="*/ 0 w 371475"/>
              <a:gd name="connsiteY0" fmla="*/ 333256 h 333256"/>
              <a:gd name="connsiteX1" fmla="*/ 35718 w 371475"/>
              <a:gd name="connsiteY1" fmla="*/ 285631 h 333256"/>
              <a:gd name="connsiteX2" fmla="*/ 19049 w 371475"/>
              <a:gd name="connsiteY2" fmla="*/ 264199 h 333256"/>
              <a:gd name="connsiteX3" fmla="*/ 7143 w 371475"/>
              <a:gd name="connsiteY3" fmla="*/ 259437 h 333256"/>
              <a:gd name="connsiteX4" fmla="*/ 54768 w 371475"/>
              <a:gd name="connsiteY4" fmla="*/ 161806 h 333256"/>
              <a:gd name="connsiteX5" fmla="*/ 73818 w 371475"/>
              <a:gd name="connsiteY5" fmla="*/ 109418 h 333256"/>
              <a:gd name="connsiteX6" fmla="*/ 95249 w 371475"/>
              <a:gd name="connsiteY6" fmla="*/ 95131 h 333256"/>
              <a:gd name="connsiteX7" fmla="*/ 142874 w 371475"/>
              <a:gd name="connsiteY7" fmla="*/ 87987 h 333256"/>
              <a:gd name="connsiteX8" fmla="*/ 178593 w 371475"/>
              <a:gd name="connsiteY8" fmla="*/ 76081 h 333256"/>
              <a:gd name="connsiteX9" fmla="*/ 216693 w 371475"/>
              <a:gd name="connsiteY9" fmla="*/ 49887 h 333256"/>
              <a:gd name="connsiteX10" fmla="*/ 257174 w 371475"/>
              <a:gd name="connsiteY10" fmla="*/ 35599 h 333256"/>
              <a:gd name="connsiteX11" fmla="*/ 338137 w 371475"/>
              <a:gd name="connsiteY11" fmla="*/ 4643 h 333256"/>
              <a:gd name="connsiteX12" fmla="*/ 340518 w 371475"/>
              <a:gd name="connsiteY12" fmla="*/ 4643 h 333256"/>
              <a:gd name="connsiteX13" fmla="*/ 371475 w 371475"/>
              <a:gd name="connsiteY13" fmla="*/ 73700 h 33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475" h="333256">
                <a:moveTo>
                  <a:pt x="0" y="333256"/>
                </a:moveTo>
                <a:cubicBezTo>
                  <a:pt x="15279" y="318175"/>
                  <a:pt x="32543" y="297140"/>
                  <a:pt x="35718" y="285631"/>
                </a:cubicBezTo>
                <a:cubicBezTo>
                  <a:pt x="38893" y="274122"/>
                  <a:pt x="23811" y="268565"/>
                  <a:pt x="19049" y="264199"/>
                </a:cubicBezTo>
                <a:cubicBezTo>
                  <a:pt x="14287" y="259833"/>
                  <a:pt x="1190" y="276502"/>
                  <a:pt x="7143" y="259437"/>
                </a:cubicBezTo>
                <a:cubicBezTo>
                  <a:pt x="13096" y="242371"/>
                  <a:pt x="43655" y="186809"/>
                  <a:pt x="54768" y="161806"/>
                </a:cubicBezTo>
                <a:cubicBezTo>
                  <a:pt x="65881" y="136803"/>
                  <a:pt x="67071" y="120530"/>
                  <a:pt x="73818" y="109418"/>
                </a:cubicBezTo>
                <a:cubicBezTo>
                  <a:pt x="80565" y="98306"/>
                  <a:pt x="83740" y="98703"/>
                  <a:pt x="95249" y="95131"/>
                </a:cubicBezTo>
                <a:cubicBezTo>
                  <a:pt x="106758" y="91559"/>
                  <a:pt x="128983" y="91162"/>
                  <a:pt x="142874" y="87987"/>
                </a:cubicBezTo>
                <a:cubicBezTo>
                  <a:pt x="156765" y="84812"/>
                  <a:pt x="166290" y="82431"/>
                  <a:pt x="178593" y="76081"/>
                </a:cubicBezTo>
                <a:cubicBezTo>
                  <a:pt x="190896" y="69731"/>
                  <a:pt x="203596" y="56634"/>
                  <a:pt x="216693" y="49887"/>
                </a:cubicBezTo>
                <a:cubicBezTo>
                  <a:pt x="229790" y="43140"/>
                  <a:pt x="257174" y="35599"/>
                  <a:pt x="257174" y="35599"/>
                </a:cubicBezTo>
                <a:lnTo>
                  <a:pt x="338137" y="4643"/>
                </a:lnTo>
                <a:cubicBezTo>
                  <a:pt x="352028" y="-516"/>
                  <a:pt x="336152" y="-2501"/>
                  <a:pt x="340518" y="4643"/>
                </a:cubicBezTo>
                <a:cubicBezTo>
                  <a:pt x="344884" y="11787"/>
                  <a:pt x="361751" y="55840"/>
                  <a:pt x="371475" y="737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フリーフォーム 1"/>
          <p:cNvSpPr/>
          <p:nvPr/>
        </p:nvSpPr>
        <p:spPr>
          <a:xfrm>
            <a:off x="3598070" y="3109913"/>
            <a:ext cx="495300" cy="952500"/>
          </a:xfrm>
          <a:custGeom>
            <a:avLst/>
            <a:gdLst>
              <a:gd name="connsiteX0" fmla="*/ 369093 w 369093"/>
              <a:gd name="connsiteY0" fmla="*/ 866775 h 866775"/>
              <a:gd name="connsiteX1" fmla="*/ 283368 w 369093"/>
              <a:gd name="connsiteY1" fmla="*/ 740569 h 866775"/>
              <a:gd name="connsiteX2" fmla="*/ 271462 w 369093"/>
              <a:gd name="connsiteY2" fmla="*/ 733425 h 866775"/>
              <a:gd name="connsiteX3" fmla="*/ 233362 w 369093"/>
              <a:gd name="connsiteY3" fmla="*/ 702469 h 866775"/>
              <a:gd name="connsiteX4" fmla="*/ 209550 w 369093"/>
              <a:gd name="connsiteY4" fmla="*/ 654844 h 866775"/>
              <a:gd name="connsiteX5" fmla="*/ 209550 w 369093"/>
              <a:gd name="connsiteY5" fmla="*/ 592931 h 866775"/>
              <a:gd name="connsiteX6" fmla="*/ 209550 w 369093"/>
              <a:gd name="connsiteY6" fmla="*/ 500062 h 866775"/>
              <a:gd name="connsiteX7" fmla="*/ 200025 w 369093"/>
              <a:gd name="connsiteY7" fmla="*/ 433387 h 866775"/>
              <a:gd name="connsiteX8" fmla="*/ 204787 w 369093"/>
              <a:gd name="connsiteY8" fmla="*/ 400050 h 866775"/>
              <a:gd name="connsiteX9" fmla="*/ 228600 w 369093"/>
              <a:gd name="connsiteY9" fmla="*/ 342900 h 866775"/>
              <a:gd name="connsiteX10" fmla="*/ 252412 w 369093"/>
              <a:gd name="connsiteY10" fmla="*/ 216694 h 866775"/>
              <a:gd name="connsiteX11" fmla="*/ 240506 w 369093"/>
              <a:gd name="connsiteY11" fmla="*/ 166687 h 866775"/>
              <a:gd name="connsiteX12" fmla="*/ 209550 w 369093"/>
              <a:gd name="connsiteY12" fmla="*/ 135731 h 866775"/>
              <a:gd name="connsiteX13" fmla="*/ 0 w 369093"/>
              <a:gd name="connsiteY13" fmla="*/ 0 h 866775"/>
              <a:gd name="connsiteX0" fmla="*/ 373856 w 373856"/>
              <a:gd name="connsiteY0" fmla="*/ 873918 h 873918"/>
              <a:gd name="connsiteX1" fmla="*/ 283368 w 373856"/>
              <a:gd name="connsiteY1" fmla="*/ 740569 h 873918"/>
              <a:gd name="connsiteX2" fmla="*/ 271462 w 373856"/>
              <a:gd name="connsiteY2" fmla="*/ 733425 h 873918"/>
              <a:gd name="connsiteX3" fmla="*/ 233362 w 373856"/>
              <a:gd name="connsiteY3" fmla="*/ 702469 h 873918"/>
              <a:gd name="connsiteX4" fmla="*/ 209550 w 373856"/>
              <a:gd name="connsiteY4" fmla="*/ 654844 h 873918"/>
              <a:gd name="connsiteX5" fmla="*/ 209550 w 373856"/>
              <a:gd name="connsiteY5" fmla="*/ 592931 h 873918"/>
              <a:gd name="connsiteX6" fmla="*/ 209550 w 373856"/>
              <a:gd name="connsiteY6" fmla="*/ 500062 h 873918"/>
              <a:gd name="connsiteX7" fmla="*/ 200025 w 373856"/>
              <a:gd name="connsiteY7" fmla="*/ 433387 h 873918"/>
              <a:gd name="connsiteX8" fmla="*/ 204787 w 373856"/>
              <a:gd name="connsiteY8" fmla="*/ 400050 h 873918"/>
              <a:gd name="connsiteX9" fmla="*/ 228600 w 373856"/>
              <a:gd name="connsiteY9" fmla="*/ 342900 h 873918"/>
              <a:gd name="connsiteX10" fmla="*/ 252412 w 373856"/>
              <a:gd name="connsiteY10" fmla="*/ 216694 h 873918"/>
              <a:gd name="connsiteX11" fmla="*/ 240506 w 373856"/>
              <a:gd name="connsiteY11" fmla="*/ 166687 h 873918"/>
              <a:gd name="connsiteX12" fmla="*/ 209550 w 373856"/>
              <a:gd name="connsiteY12" fmla="*/ 135731 h 873918"/>
              <a:gd name="connsiteX13" fmla="*/ 0 w 373856"/>
              <a:gd name="connsiteY13" fmla="*/ 0 h 873918"/>
              <a:gd name="connsiteX0" fmla="*/ 495300 w 495300"/>
              <a:gd name="connsiteY0" fmla="*/ 952500 h 952500"/>
              <a:gd name="connsiteX1" fmla="*/ 404812 w 495300"/>
              <a:gd name="connsiteY1" fmla="*/ 819151 h 952500"/>
              <a:gd name="connsiteX2" fmla="*/ 392906 w 495300"/>
              <a:gd name="connsiteY2" fmla="*/ 812007 h 952500"/>
              <a:gd name="connsiteX3" fmla="*/ 354806 w 495300"/>
              <a:gd name="connsiteY3" fmla="*/ 781051 h 952500"/>
              <a:gd name="connsiteX4" fmla="*/ 330994 w 495300"/>
              <a:gd name="connsiteY4" fmla="*/ 733426 h 952500"/>
              <a:gd name="connsiteX5" fmla="*/ 330994 w 495300"/>
              <a:gd name="connsiteY5" fmla="*/ 671513 h 952500"/>
              <a:gd name="connsiteX6" fmla="*/ 330994 w 495300"/>
              <a:gd name="connsiteY6" fmla="*/ 578644 h 952500"/>
              <a:gd name="connsiteX7" fmla="*/ 321469 w 495300"/>
              <a:gd name="connsiteY7" fmla="*/ 511969 h 952500"/>
              <a:gd name="connsiteX8" fmla="*/ 326231 w 495300"/>
              <a:gd name="connsiteY8" fmla="*/ 478632 h 952500"/>
              <a:gd name="connsiteX9" fmla="*/ 350044 w 495300"/>
              <a:gd name="connsiteY9" fmla="*/ 421482 h 952500"/>
              <a:gd name="connsiteX10" fmla="*/ 373856 w 495300"/>
              <a:gd name="connsiteY10" fmla="*/ 295276 h 952500"/>
              <a:gd name="connsiteX11" fmla="*/ 361950 w 495300"/>
              <a:gd name="connsiteY11" fmla="*/ 245269 h 952500"/>
              <a:gd name="connsiteX12" fmla="*/ 330994 w 495300"/>
              <a:gd name="connsiteY12" fmla="*/ 214313 h 952500"/>
              <a:gd name="connsiteX13" fmla="*/ 0 w 495300"/>
              <a:gd name="connsiteY1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300" h="952500">
                <a:moveTo>
                  <a:pt x="495300" y="952500"/>
                </a:moveTo>
                <a:cubicBezTo>
                  <a:pt x="460573" y="900509"/>
                  <a:pt x="421878" y="842566"/>
                  <a:pt x="404812" y="819151"/>
                </a:cubicBezTo>
                <a:cubicBezTo>
                  <a:pt x="387746" y="795736"/>
                  <a:pt x="401240" y="818357"/>
                  <a:pt x="392906" y="812007"/>
                </a:cubicBezTo>
                <a:cubicBezTo>
                  <a:pt x="384572" y="805657"/>
                  <a:pt x="365125" y="794148"/>
                  <a:pt x="354806" y="781051"/>
                </a:cubicBezTo>
                <a:cubicBezTo>
                  <a:pt x="344487" y="767954"/>
                  <a:pt x="334963" y="751682"/>
                  <a:pt x="330994" y="733426"/>
                </a:cubicBezTo>
                <a:cubicBezTo>
                  <a:pt x="327025" y="715170"/>
                  <a:pt x="330994" y="671513"/>
                  <a:pt x="330994" y="671513"/>
                </a:cubicBezTo>
                <a:cubicBezTo>
                  <a:pt x="330994" y="645716"/>
                  <a:pt x="332582" y="605235"/>
                  <a:pt x="330994" y="578644"/>
                </a:cubicBezTo>
                <a:cubicBezTo>
                  <a:pt x="329406" y="552053"/>
                  <a:pt x="322263" y="528638"/>
                  <a:pt x="321469" y="511969"/>
                </a:cubicBezTo>
                <a:cubicBezTo>
                  <a:pt x="320675" y="495300"/>
                  <a:pt x="321469" y="493713"/>
                  <a:pt x="326231" y="478632"/>
                </a:cubicBezTo>
                <a:cubicBezTo>
                  <a:pt x="330993" y="463551"/>
                  <a:pt x="342107" y="452041"/>
                  <a:pt x="350044" y="421482"/>
                </a:cubicBezTo>
                <a:cubicBezTo>
                  <a:pt x="357981" y="390923"/>
                  <a:pt x="371872" y="324645"/>
                  <a:pt x="373856" y="295276"/>
                </a:cubicBezTo>
                <a:cubicBezTo>
                  <a:pt x="375840" y="265907"/>
                  <a:pt x="369094" y="258763"/>
                  <a:pt x="361950" y="245269"/>
                </a:cubicBezTo>
                <a:cubicBezTo>
                  <a:pt x="354806" y="231775"/>
                  <a:pt x="371078" y="242094"/>
                  <a:pt x="330994" y="214313"/>
                </a:cubicBezTo>
                <a:cubicBezTo>
                  <a:pt x="290910" y="186532"/>
                  <a:pt x="84733" y="53975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3564731" y="3383756"/>
            <a:ext cx="588169" cy="1033463"/>
          </a:xfrm>
          <a:custGeom>
            <a:avLst/>
            <a:gdLst>
              <a:gd name="connsiteX0" fmla="*/ 588169 w 588169"/>
              <a:gd name="connsiteY0" fmla="*/ 1033463 h 1033463"/>
              <a:gd name="connsiteX1" fmla="*/ 533400 w 588169"/>
              <a:gd name="connsiteY1" fmla="*/ 933450 h 1033463"/>
              <a:gd name="connsiteX2" fmla="*/ 445294 w 588169"/>
              <a:gd name="connsiteY2" fmla="*/ 835819 h 1033463"/>
              <a:gd name="connsiteX3" fmla="*/ 371475 w 588169"/>
              <a:gd name="connsiteY3" fmla="*/ 778669 h 1033463"/>
              <a:gd name="connsiteX4" fmla="*/ 233363 w 588169"/>
              <a:gd name="connsiteY4" fmla="*/ 688182 h 1033463"/>
              <a:gd name="connsiteX5" fmla="*/ 142875 w 588169"/>
              <a:gd name="connsiteY5" fmla="*/ 581025 h 1033463"/>
              <a:gd name="connsiteX6" fmla="*/ 128588 w 588169"/>
              <a:gd name="connsiteY6" fmla="*/ 495300 h 1033463"/>
              <a:gd name="connsiteX7" fmla="*/ 90488 w 588169"/>
              <a:gd name="connsiteY7" fmla="*/ 361950 h 1033463"/>
              <a:gd name="connsiteX8" fmla="*/ 0 w 588169"/>
              <a:gd name="connsiteY8" fmla="*/ 0 h 10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169" h="1033463">
                <a:moveTo>
                  <a:pt x="588169" y="1033463"/>
                </a:moveTo>
                <a:cubicBezTo>
                  <a:pt x="572690" y="999927"/>
                  <a:pt x="557212" y="966391"/>
                  <a:pt x="533400" y="933450"/>
                </a:cubicBezTo>
                <a:cubicBezTo>
                  <a:pt x="509588" y="900509"/>
                  <a:pt x="472281" y="861616"/>
                  <a:pt x="445294" y="835819"/>
                </a:cubicBezTo>
                <a:cubicBezTo>
                  <a:pt x="418306" y="810022"/>
                  <a:pt x="406797" y="803275"/>
                  <a:pt x="371475" y="778669"/>
                </a:cubicBezTo>
                <a:cubicBezTo>
                  <a:pt x="336153" y="754063"/>
                  <a:pt x="271463" y="721123"/>
                  <a:pt x="233363" y="688182"/>
                </a:cubicBezTo>
                <a:cubicBezTo>
                  <a:pt x="195263" y="655241"/>
                  <a:pt x="160337" y="613172"/>
                  <a:pt x="142875" y="581025"/>
                </a:cubicBezTo>
                <a:cubicBezTo>
                  <a:pt x="125413" y="548878"/>
                  <a:pt x="137319" y="531812"/>
                  <a:pt x="128588" y="495300"/>
                </a:cubicBezTo>
                <a:cubicBezTo>
                  <a:pt x="119857" y="458788"/>
                  <a:pt x="111919" y="444500"/>
                  <a:pt x="90488" y="361950"/>
                </a:cubicBezTo>
                <a:cubicBezTo>
                  <a:pt x="69057" y="279400"/>
                  <a:pt x="34528" y="139700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2662237" y="3176588"/>
            <a:ext cx="1064419" cy="926591"/>
          </a:xfrm>
          <a:custGeom>
            <a:avLst/>
            <a:gdLst>
              <a:gd name="connsiteX0" fmla="*/ 0 w 1050131"/>
              <a:gd name="connsiteY0" fmla="*/ 914400 h 924611"/>
              <a:gd name="connsiteX1" fmla="*/ 50006 w 1050131"/>
              <a:gd name="connsiteY1" fmla="*/ 923925 h 924611"/>
              <a:gd name="connsiteX2" fmla="*/ 102394 w 1050131"/>
              <a:gd name="connsiteY2" fmla="*/ 897731 h 924611"/>
              <a:gd name="connsiteX3" fmla="*/ 135731 w 1050131"/>
              <a:gd name="connsiteY3" fmla="*/ 885825 h 924611"/>
              <a:gd name="connsiteX4" fmla="*/ 433388 w 1050131"/>
              <a:gd name="connsiteY4" fmla="*/ 828675 h 924611"/>
              <a:gd name="connsiteX5" fmla="*/ 514350 w 1050131"/>
              <a:gd name="connsiteY5" fmla="*/ 747712 h 924611"/>
              <a:gd name="connsiteX6" fmla="*/ 711994 w 1050131"/>
              <a:gd name="connsiteY6" fmla="*/ 500062 h 924611"/>
              <a:gd name="connsiteX7" fmla="*/ 759619 w 1050131"/>
              <a:gd name="connsiteY7" fmla="*/ 428625 h 924611"/>
              <a:gd name="connsiteX8" fmla="*/ 790575 w 1050131"/>
              <a:gd name="connsiteY8" fmla="*/ 376237 h 924611"/>
              <a:gd name="connsiteX9" fmla="*/ 809625 w 1050131"/>
              <a:gd name="connsiteY9" fmla="*/ 311943 h 924611"/>
              <a:gd name="connsiteX10" fmla="*/ 828675 w 1050131"/>
              <a:gd name="connsiteY10" fmla="*/ 273843 h 924611"/>
              <a:gd name="connsiteX11" fmla="*/ 1050131 w 1050131"/>
              <a:gd name="connsiteY11" fmla="*/ 0 h 924611"/>
              <a:gd name="connsiteX0" fmla="*/ 0 w 1064419"/>
              <a:gd name="connsiteY0" fmla="*/ 921544 h 926591"/>
              <a:gd name="connsiteX1" fmla="*/ 64294 w 1064419"/>
              <a:gd name="connsiteY1" fmla="*/ 923925 h 926591"/>
              <a:gd name="connsiteX2" fmla="*/ 116682 w 1064419"/>
              <a:gd name="connsiteY2" fmla="*/ 897731 h 926591"/>
              <a:gd name="connsiteX3" fmla="*/ 150019 w 1064419"/>
              <a:gd name="connsiteY3" fmla="*/ 885825 h 926591"/>
              <a:gd name="connsiteX4" fmla="*/ 447676 w 1064419"/>
              <a:gd name="connsiteY4" fmla="*/ 828675 h 926591"/>
              <a:gd name="connsiteX5" fmla="*/ 528638 w 1064419"/>
              <a:gd name="connsiteY5" fmla="*/ 747712 h 926591"/>
              <a:gd name="connsiteX6" fmla="*/ 726282 w 1064419"/>
              <a:gd name="connsiteY6" fmla="*/ 500062 h 926591"/>
              <a:gd name="connsiteX7" fmla="*/ 773907 w 1064419"/>
              <a:gd name="connsiteY7" fmla="*/ 428625 h 926591"/>
              <a:gd name="connsiteX8" fmla="*/ 804863 w 1064419"/>
              <a:gd name="connsiteY8" fmla="*/ 376237 h 926591"/>
              <a:gd name="connsiteX9" fmla="*/ 823913 w 1064419"/>
              <a:gd name="connsiteY9" fmla="*/ 311943 h 926591"/>
              <a:gd name="connsiteX10" fmla="*/ 842963 w 1064419"/>
              <a:gd name="connsiteY10" fmla="*/ 273843 h 926591"/>
              <a:gd name="connsiteX11" fmla="*/ 1064419 w 1064419"/>
              <a:gd name="connsiteY11" fmla="*/ 0 h 92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419" h="926591">
                <a:moveTo>
                  <a:pt x="0" y="921544"/>
                </a:moveTo>
                <a:cubicBezTo>
                  <a:pt x="16470" y="927695"/>
                  <a:pt x="44847" y="927894"/>
                  <a:pt x="64294" y="923925"/>
                </a:cubicBezTo>
                <a:cubicBezTo>
                  <a:pt x="83741" y="919956"/>
                  <a:pt x="102394" y="904081"/>
                  <a:pt x="116682" y="897731"/>
                </a:cubicBezTo>
                <a:cubicBezTo>
                  <a:pt x="130970" y="891381"/>
                  <a:pt x="94853" y="897334"/>
                  <a:pt x="150019" y="885825"/>
                </a:cubicBezTo>
                <a:cubicBezTo>
                  <a:pt x="205185" y="874316"/>
                  <a:pt x="384573" y="851694"/>
                  <a:pt x="447676" y="828675"/>
                </a:cubicBezTo>
                <a:cubicBezTo>
                  <a:pt x="510779" y="805656"/>
                  <a:pt x="482204" y="802481"/>
                  <a:pt x="528638" y="747712"/>
                </a:cubicBezTo>
                <a:cubicBezTo>
                  <a:pt x="575072" y="692943"/>
                  <a:pt x="685404" y="553243"/>
                  <a:pt x="726282" y="500062"/>
                </a:cubicBezTo>
                <a:cubicBezTo>
                  <a:pt x="767160" y="446881"/>
                  <a:pt x="760810" y="449262"/>
                  <a:pt x="773907" y="428625"/>
                </a:cubicBezTo>
                <a:cubicBezTo>
                  <a:pt x="787004" y="407988"/>
                  <a:pt x="796529" y="395684"/>
                  <a:pt x="804863" y="376237"/>
                </a:cubicBezTo>
                <a:cubicBezTo>
                  <a:pt x="813197" y="356790"/>
                  <a:pt x="817563" y="329009"/>
                  <a:pt x="823913" y="311943"/>
                </a:cubicBezTo>
                <a:cubicBezTo>
                  <a:pt x="830263" y="294877"/>
                  <a:pt x="802879" y="325834"/>
                  <a:pt x="842963" y="273843"/>
                </a:cubicBezTo>
                <a:cubicBezTo>
                  <a:pt x="883047" y="221852"/>
                  <a:pt x="973733" y="110926"/>
                  <a:pt x="1064419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533775" y="2436019"/>
            <a:ext cx="355797" cy="923925"/>
          </a:xfrm>
          <a:custGeom>
            <a:avLst/>
            <a:gdLst>
              <a:gd name="connsiteX0" fmla="*/ 342900 w 355797"/>
              <a:gd name="connsiteY0" fmla="*/ 0 h 923925"/>
              <a:gd name="connsiteX1" fmla="*/ 354806 w 355797"/>
              <a:gd name="connsiteY1" fmla="*/ 59531 h 923925"/>
              <a:gd name="connsiteX2" fmla="*/ 352425 w 355797"/>
              <a:gd name="connsiteY2" fmla="*/ 107156 h 923925"/>
              <a:gd name="connsiteX3" fmla="*/ 330994 w 355797"/>
              <a:gd name="connsiteY3" fmla="*/ 204787 h 923925"/>
              <a:gd name="connsiteX4" fmla="*/ 321469 w 355797"/>
              <a:gd name="connsiteY4" fmla="*/ 240506 h 923925"/>
              <a:gd name="connsiteX5" fmla="*/ 109538 w 355797"/>
              <a:gd name="connsiteY5" fmla="*/ 569119 h 923925"/>
              <a:gd name="connsiteX6" fmla="*/ 54769 w 355797"/>
              <a:gd name="connsiteY6" fmla="*/ 673894 h 923925"/>
              <a:gd name="connsiteX7" fmla="*/ 7144 w 355797"/>
              <a:gd name="connsiteY7" fmla="*/ 742950 h 923925"/>
              <a:gd name="connsiteX8" fmla="*/ 2381 w 355797"/>
              <a:gd name="connsiteY8" fmla="*/ 773906 h 923925"/>
              <a:gd name="connsiteX9" fmla="*/ 28575 w 355797"/>
              <a:gd name="connsiteY9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797" h="923925">
                <a:moveTo>
                  <a:pt x="342900" y="0"/>
                </a:moveTo>
                <a:cubicBezTo>
                  <a:pt x="348059" y="20836"/>
                  <a:pt x="353219" y="41672"/>
                  <a:pt x="354806" y="59531"/>
                </a:cubicBezTo>
                <a:cubicBezTo>
                  <a:pt x="356393" y="77390"/>
                  <a:pt x="356394" y="82947"/>
                  <a:pt x="352425" y="107156"/>
                </a:cubicBezTo>
                <a:cubicBezTo>
                  <a:pt x="348456" y="131365"/>
                  <a:pt x="336153" y="182562"/>
                  <a:pt x="330994" y="204787"/>
                </a:cubicBezTo>
                <a:cubicBezTo>
                  <a:pt x="325835" y="227012"/>
                  <a:pt x="358378" y="179784"/>
                  <a:pt x="321469" y="240506"/>
                </a:cubicBezTo>
                <a:cubicBezTo>
                  <a:pt x="284560" y="301228"/>
                  <a:pt x="153988" y="496888"/>
                  <a:pt x="109538" y="569119"/>
                </a:cubicBezTo>
                <a:cubicBezTo>
                  <a:pt x="65088" y="641350"/>
                  <a:pt x="71835" y="644922"/>
                  <a:pt x="54769" y="673894"/>
                </a:cubicBezTo>
                <a:cubicBezTo>
                  <a:pt x="37703" y="702866"/>
                  <a:pt x="15875" y="726281"/>
                  <a:pt x="7144" y="742950"/>
                </a:cubicBezTo>
                <a:cubicBezTo>
                  <a:pt x="-1587" y="759619"/>
                  <a:pt x="-1191" y="743744"/>
                  <a:pt x="2381" y="773906"/>
                </a:cubicBezTo>
                <a:cubicBezTo>
                  <a:pt x="5953" y="804068"/>
                  <a:pt x="17264" y="863996"/>
                  <a:pt x="28575" y="923925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709988" y="2767013"/>
            <a:ext cx="731043" cy="411956"/>
          </a:xfrm>
          <a:custGeom>
            <a:avLst/>
            <a:gdLst>
              <a:gd name="connsiteX0" fmla="*/ 0 w 731043"/>
              <a:gd name="connsiteY0" fmla="*/ 411956 h 411956"/>
              <a:gd name="connsiteX1" fmla="*/ 83343 w 731043"/>
              <a:gd name="connsiteY1" fmla="*/ 304800 h 411956"/>
              <a:gd name="connsiteX2" fmla="*/ 116681 w 731043"/>
              <a:gd name="connsiteY2" fmla="*/ 192881 h 411956"/>
              <a:gd name="connsiteX3" fmla="*/ 130968 w 731043"/>
              <a:gd name="connsiteY3" fmla="*/ 138112 h 411956"/>
              <a:gd name="connsiteX4" fmla="*/ 157162 w 731043"/>
              <a:gd name="connsiteY4" fmla="*/ 145256 h 411956"/>
              <a:gd name="connsiteX5" fmla="*/ 666750 w 731043"/>
              <a:gd name="connsiteY5" fmla="*/ 109537 h 411956"/>
              <a:gd name="connsiteX6" fmla="*/ 692943 w 731043"/>
              <a:gd name="connsiteY6" fmla="*/ 85725 h 411956"/>
              <a:gd name="connsiteX7" fmla="*/ 731043 w 731043"/>
              <a:gd name="connsiteY7" fmla="*/ 0 h 411956"/>
              <a:gd name="connsiteX0" fmla="*/ 0 w 731043"/>
              <a:gd name="connsiteY0" fmla="*/ 411956 h 411956"/>
              <a:gd name="connsiteX1" fmla="*/ 83343 w 731043"/>
              <a:gd name="connsiteY1" fmla="*/ 304800 h 411956"/>
              <a:gd name="connsiteX2" fmla="*/ 116681 w 731043"/>
              <a:gd name="connsiteY2" fmla="*/ 192881 h 411956"/>
              <a:gd name="connsiteX3" fmla="*/ 130968 w 731043"/>
              <a:gd name="connsiteY3" fmla="*/ 138112 h 411956"/>
              <a:gd name="connsiteX4" fmla="*/ 157162 w 731043"/>
              <a:gd name="connsiteY4" fmla="*/ 145256 h 411956"/>
              <a:gd name="connsiteX5" fmla="*/ 590550 w 731043"/>
              <a:gd name="connsiteY5" fmla="*/ 111918 h 411956"/>
              <a:gd name="connsiteX6" fmla="*/ 692943 w 731043"/>
              <a:gd name="connsiteY6" fmla="*/ 85725 h 411956"/>
              <a:gd name="connsiteX7" fmla="*/ 731043 w 731043"/>
              <a:gd name="connsiteY7" fmla="*/ 0 h 411956"/>
              <a:gd name="connsiteX0" fmla="*/ 0 w 731043"/>
              <a:gd name="connsiteY0" fmla="*/ 411956 h 411956"/>
              <a:gd name="connsiteX1" fmla="*/ 83343 w 731043"/>
              <a:gd name="connsiteY1" fmla="*/ 304800 h 411956"/>
              <a:gd name="connsiteX2" fmla="*/ 116681 w 731043"/>
              <a:gd name="connsiteY2" fmla="*/ 192881 h 411956"/>
              <a:gd name="connsiteX3" fmla="*/ 130968 w 731043"/>
              <a:gd name="connsiteY3" fmla="*/ 138112 h 411956"/>
              <a:gd name="connsiteX4" fmla="*/ 157162 w 731043"/>
              <a:gd name="connsiteY4" fmla="*/ 145256 h 411956"/>
              <a:gd name="connsiteX5" fmla="*/ 590550 w 731043"/>
              <a:gd name="connsiteY5" fmla="*/ 121443 h 411956"/>
              <a:gd name="connsiteX6" fmla="*/ 692943 w 731043"/>
              <a:gd name="connsiteY6" fmla="*/ 85725 h 411956"/>
              <a:gd name="connsiteX7" fmla="*/ 731043 w 731043"/>
              <a:gd name="connsiteY7" fmla="*/ 0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43" h="411956">
                <a:moveTo>
                  <a:pt x="0" y="411956"/>
                </a:moveTo>
                <a:cubicBezTo>
                  <a:pt x="31948" y="376634"/>
                  <a:pt x="63896" y="341312"/>
                  <a:pt x="83343" y="304800"/>
                </a:cubicBezTo>
                <a:cubicBezTo>
                  <a:pt x="102790" y="268287"/>
                  <a:pt x="108743" y="220662"/>
                  <a:pt x="116681" y="192881"/>
                </a:cubicBezTo>
                <a:cubicBezTo>
                  <a:pt x="124619" y="165100"/>
                  <a:pt x="124221" y="146049"/>
                  <a:pt x="130968" y="138112"/>
                </a:cubicBezTo>
                <a:cubicBezTo>
                  <a:pt x="137715" y="130174"/>
                  <a:pt x="80565" y="148034"/>
                  <a:pt x="157162" y="145256"/>
                </a:cubicBezTo>
                <a:cubicBezTo>
                  <a:pt x="233759" y="142478"/>
                  <a:pt x="501253" y="131365"/>
                  <a:pt x="590550" y="121443"/>
                </a:cubicBezTo>
                <a:cubicBezTo>
                  <a:pt x="679847" y="111521"/>
                  <a:pt x="669528" y="105965"/>
                  <a:pt x="692943" y="85725"/>
                </a:cubicBezTo>
                <a:cubicBezTo>
                  <a:pt x="716358" y="65485"/>
                  <a:pt x="717351" y="33734"/>
                  <a:pt x="731043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4079081" y="2626519"/>
            <a:ext cx="85725" cy="271462"/>
          </a:xfrm>
          <a:custGeom>
            <a:avLst/>
            <a:gdLst>
              <a:gd name="connsiteX0" fmla="*/ 0 w 85725"/>
              <a:gd name="connsiteY0" fmla="*/ 271462 h 271462"/>
              <a:gd name="connsiteX1" fmla="*/ 9525 w 85725"/>
              <a:gd name="connsiteY1" fmla="*/ 200025 h 271462"/>
              <a:gd name="connsiteX2" fmla="*/ 16669 w 85725"/>
              <a:gd name="connsiteY2" fmla="*/ 135731 h 271462"/>
              <a:gd name="connsiteX3" fmla="*/ 16669 w 85725"/>
              <a:gd name="connsiteY3" fmla="*/ 114300 h 271462"/>
              <a:gd name="connsiteX4" fmla="*/ 85725 w 85725"/>
              <a:gd name="connsiteY4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271462">
                <a:moveTo>
                  <a:pt x="0" y="271462"/>
                </a:moveTo>
                <a:cubicBezTo>
                  <a:pt x="3373" y="247054"/>
                  <a:pt x="6747" y="222647"/>
                  <a:pt x="9525" y="200025"/>
                </a:cubicBezTo>
                <a:cubicBezTo>
                  <a:pt x="12303" y="177403"/>
                  <a:pt x="15478" y="150018"/>
                  <a:pt x="16669" y="135731"/>
                </a:cubicBezTo>
                <a:cubicBezTo>
                  <a:pt x="17860" y="121444"/>
                  <a:pt x="5160" y="136922"/>
                  <a:pt x="16669" y="114300"/>
                </a:cubicBezTo>
                <a:cubicBezTo>
                  <a:pt x="28178" y="91678"/>
                  <a:pt x="56951" y="45839"/>
                  <a:pt x="85725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604741" y="2395075"/>
            <a:ext cx="1635318" cy="695788"/>
          </a:xfrm>
          <a:custGeom>
            <a:avLst/>
            <a:gdLst>
              <a:gd name="connsiteX0" fmla="*/ 2978 w 1648028"/>
              <a:gd name="connsiteY0" fmla="*/ 379081 h 695788"/>
              <a:gd name="connsiteX1" fmla="*/ 2978 w 1648028"/>
              <a:gd name="connsiteY1" fmla="*/ 326694 h 695788"/>
              <a:gd name="connsiteX2" fmla="*/ 33934 w 1648028"/>
              <a:gd name="connsiteY2" fmla="*/ 286213 h 695788"/>
              <a:gd name="connsiteX3" fmla="*/ 98228 w 1648028"/>
              <a:gd name="connsiteY3" fmla="*/ 217156 h 695788"/>
              <a:gd name="connsiteX4" fmla="*/ 136328 w 1648028"/>
              <a:gd name="connsiteY4" fmla="*/ 188581 h 695788"/>
              <a:gd name="connsiteX5" fmla="*/ 233959 w 1648028"/>
              <a:gd name="connsiteY5" fmla="*/ 117144 h 695788"/>
              <a:gd name="connsiteX6" fmla="*/ 362547 w 1648028"/>
              <a:gd name="connsiteY6" fmla="*/ 19513 h 695788"/>
              <a:gd name="connsiteX7" fmla="*/ 395884 w 1648028"/>
              <a:gd name="connsiteY7" fmla="*/ 463 h 695788"/>
              <a:gd name="connsiteX8" fmla="*/ 450653 w 1648028"/>
              <a:gd name="connsiteY8" fmla="*/ 7606 h 695788"/>
              <a:gd name="connsiteX9" fmla="*/ 519709 w 1648028"/>
              <a:gd name="connsiteY9" fmla="*/ 26656 h 695788"/>
              <a:gd name="connsiteX10" fmla="*/ 598290 w 1648028"/>
              <a:gd name="connsiteY10" fmla="*/ 29038 h 695788"/>
              <a:gd name="connsiteX11" fmla="*/ 731640 w 1648028"/>
              <a:gd name="connsiteY11" fmla="*/ 31419 h 695788"/>
              <a:gd name="connsiteX12" fmla="*/ 769740 w 1648028"/>
              <a:gd name="connsiteY12" fmla="*/ 48088 h 695788"/>
              <a:gd name="connsiteX13" fmla="*/ 910234 w 1648028"/>
              <a:gd name="connsiteY13" fmla="*/ 164769 h 695788"/>
              <a:gd name="connsiteX14" fmla="*/ 1072159 w 1648028"/>
              <a:gd name="connsiteY14" fmla="*/ 269544 h 695788"/>
              <a:gd name="connsiteX15" fmla="*/ 1250753 w 1648028"/>
              <a:gd name="connsiteY15" fmla="*/ 357650 h 695788"/>
              <a:gd name="connsiteX16" fmla="*/ 1303140 w 1648028"/>
              <a:gd name="connsiteY16" fmla="*/ 352888 h 695788"/>
              <a:gd name="connsiteX17" fmla="*/ 1436490 w 1648028"/>
              <a:gd name="connsiteY17" fmla="*/ 310025 h 695788"/>
              <a:gd name="connsiteX18" fmla="*/ 1491259 w 1648028"/>
              <a:gd name="connsiteY18" fmla="*/ 293356 h 695788"/>
              <a:gd name="connsiteX19" fmla="*/ 1515072 w 1648028"/>
              <a:gd name="connsiteY19" fmla="*/ 302881 h 695788"/>
              <a:gd name="connsiteX20" fmla="*/ 1626990 w 1648028"/>
              <a:gd name="connsiteY20" fmla="*/ 364794 h 695788"/>
              <a:gd name="connsiteX21" fmla="*/ 1631753 w 1648028"/>
              <a:gd name="connsiteY21" fmla="*/ 371938 h 695788"/>
              <a:gd name="connsiteX22" fmla="*/ 1455540 w 1648028"/>
              <a:gd name="connsiteY22" fmla="*/ 695788 h 695788"/>
              <a:gd name="connsiteX0" fmla="*/ 2978 w 1635318"/>
              <a:gd name="connsiteY0" fmla="*/ 379081 h 695788"/>
              <a:gd name="connsiteX1" fmla="*/ 2978 w 1635318"/>
              <a:gd name="connsiteY1" fmla="*/ 326694 h 695788"/>
              <a:gd name="connsiteX2" fmla="*/ 33934 w 1635318"/>
              <a:gd name="connsiteY2" fmla="*/ 286213 h 695788"/>
              <a:gd name="connsiteX3" fmla="*/ 98228 w 1635318"/>
              <a:gd name="connsiteY3" fmla="*/ 217156 h 695788"/>
              <a:gd name="connsiteX4" fmla="*/ 136328 w 1635318"/>
              <a:gd name="connsiteY4" fmla="*/ 188581 h 695788"/>
              <a:gd name="connsiteX5" fmla="*/ 233959 w 1635318"/>
              <a:gd name="connsiteY5" fmla="*/ 117144 h 695788"/>
              <a:gd name="connsiteX6" fmla="*/ 362547 w 1635318"/>
              <a:gd name="connsiteY6" fmla="*/ 19513 h 695788"/>
              <a:gd name="connsiteX7" fmla="*/ 395884 w 1635318"/>
              <a:gd name="connsiteY7" fmla="*/ 463 h 695788"/>
              <a:gd name="connsiteX8" fmla="*/ 450653 w 1635318"/>
              <a:gd name="connsiteY8" fmla="*/ 7606 h 695788"/>
              <a:gd name="connsiteX9" fmla="*/ 519709 w 1635318"/>
              <a:gd name="connsiteY9" fmla="*/ 26656 h 695788"/>
              <a:gd name="connsiteX10" fmla="*/ 598290 w 1635318"/>
              <a:gd name="connsiteY10" fmla="*/ 29038 h 695788"/>
              <a:gd name="connsiteX11" fmla="*/ 731640 w 1635318"/>
              <a:gd name="connsiteY11" fmla="*/ 31419 h 695788"/>
              <a:gd name="connsiteX12" fmla="*/ 769740 w 1635318"/>
              <a:gd name="connsiteY12" fmla="*/ 48088 h 695788"/>
              <a:gd name="connsiteX13" fmla="*/ 910234 w 1635318"/>
              <a:gd name="connsiteY13" fmla="*/ 164769 h 695788"/>
              <a:gd name="connsiteX14" fmla="*/ 1072159 w 1635318"/>
              <a:gd name="connsiteY14" fmla="*/ 269544 h 695788"/>
              <a:gd name="connsiteX15" fmla="*/ 1250753 w 1635318"/>
              <a:gd name="connsiteY15" fmla="*/ 357650 h 695788"/>
              <a:gd name="connsiteX16" fmla="*/ 1303140 w 1635318"/>
              <a:gd name="connsiteY16" fmla="*/ 352888 h 695788"/>
              <a:gd name="connsiteX17" fmla="*/ 1436490 w 1635318"/>
              <a:gd name="connsiteY17" fmla="*/ 310025 h 695788"/>
              <a:gd name="connsiteX18" fmla="*/ 1491259 w 1635318"/>
              <a:gd name="connsiteY18" fmla="*/ 293356 h 695788"/>
              <a:gd name="connsiteX19" fmla="*/ 1515072 w 1635318"/>
              <a:gd name="connsiteY19" fmla="*/ 302881 h 695788"/>
              <a:gd name="connsiteX20" fmla="*/ 1626990 w 1635318"/>
              <a:gd name="connsiteY20" fmla="*/ 364794 h 695788"/>
              <a:gd name="connsiteX21" fmla="*/ 1607941 w 1635318"/>
              <a:gd name="connsiteY21" fmla="*/ 421944 h 695788"/>
              <a:gd name="connsiteX22" fmla="*/ 1455540 w 1635318"/>
              <a:gd name="connsiteY22" fmla="*/ 695788 h 6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35318" h="695788">
                <a:moveTo>
                  <a:pt x="2978" y="379081"/>
                </a:moveTo>
                <a:cubicBezTo>
                  <a:pt x="398" y="360626"/>
                  <a:pt x="-2181" y="342172"/>
                  <a:pt x="2978" y="326694"/>
                </a:cubicBezTo>
                <a:cubicBezTo>
                  <a:pt x="8137" y="311216"/>
                  <a:pt x="18059" y="304469"/>
                  <a:pt x="33934" y="286213"/>
                </a:cubicBezTo>
                <a:cubicBezTo>
                  <a:pt x="49809" y="267957"/>
                  <a:pt x="81162" y="233428"/>
                  <a:pt x="98228" y="217156"/>
                </a:cubicBezTo>
                <a:cubicBezTo>
                  <a:pt x="115294" y="200884"/>
                  <a:pt x="136328" y="188581"/>
                  <a:pt x="136328" y="188581"/>
                </a:cubicBezTo>
                <a:lnTo>
                  <a:pt x="233959" y="117144"/>
                </a:lnTo>
                <a:cubicBezTo>
                  <a:pt x="271662" y="88966"/>
                  <a:pt x="335560" y="38960"/>
                  <a:pt x="362547" y="19513"/>
                </a:cubicBezTo>
                <a:cubicBezTo>
                  <a:pt x="389534" y="66"/>
                  <a:pt x="381200" y="2447"/>
                  <a:pt x="395884" y="463"/>
                </a:cubicBezTo>
                <a:cubicBezTo>
                  <a:pt x="410568" y="-1521"/>
                  <a:pt x="430016" y="3241"/>
                  <a:pt x="450653" y="7606"/>
                </a:cubicBezTo>
                <a:cubicBezTo>
                  <a:pt x="471290" y="11971"/>
                  <a:pt x="495103" y="23084"/>
                  <a:pt x="519709" y="26656"/>
                </a:cubicBezTo>
                <a:cubicBezTo>
                  <a:pt x="544315" y="30228"/>
                  <a:pt x="598290" y="29038"/>
                  <a:pt x="598290" y="29038"/>
                </a:cubicBezTo>
                <a:cubicBezTo>
                  <a:pt x="633612" y="29832"/>
                  <a:pt x="703065" y="28244"/>
                  <a:pt x="731640" y="31419"/>
                </a:cubicBezTo>
                <a:cubicBezTo>
                  <a:pt x="760215" y="34594"/>
                  <a:pt x="739974" y="25863"/>
                  <a:pt x="769740" y="48088"/>
                </a:cubicBezTo>
                <a:cubicBezTo>
                  <a:pt x="799506" y="70313"/>
                  <a:pt x="859831" y="127860"/>
                  <a:pt x="910234" y="164769"/>
                </a:cubicBezTo>
                <a:cubicBezTo>
                  <a:pt x="960637" y="201678"/>
                  <a:pt x="1015406" y="237397"/>
                  <a:pt x="1072159" y="269544"/>
                </a:cubicBezTo>
                <a:cubicBezTo>
                  <a:pt x="1128912" y="301691"/>
                  <a:pt x="1212256" y="343759"/>
                  <a:pt x="1250753" y="357650"/>
                </a:cubicBezTo>
                <a:cubicBezTo>
                  <a:pt x="1289250" y="371541"/>
                  <a:pt x="1272184" y="360825"/>
                  <a:pt x="1303140" y="352888"/>
                </a:cubicBezTo>
                <a:cubicBezTo>
                  <a:pt x="1334096" y="344951"/>
                  <a:pt x="1405137" y="319947"/>
                  <a:pt x="1436490" y="310025"/>
                </a:cubicBezTo>
                <a:cubicBezTo>
                  <a:pt x="1467843" y="300103"/>
                  <a:pt x="1478162" y="294547"/>
                  <a:pt x="1491259" y="293356"/>
                </a:cubicBezTo>
                <a:cubicBezTo>
                  <a:pt x="1504356" y="292165"/>
                  <a:pt x="1492450" y="290975"/>
                  <a:pt x="1515072" y="302881"/>
                </a:cubicBezTo>
                <a:cubicBezTo>
                  <a:pt x="1537694" y="314787"/>
                  <a:pt x="1611512" y="344950"/>
                  <a:pt x="1626990" y="364794"/>
                </a:cubicBezTo>
                <a:cubicBezTo>
                  <a:pt x="1642468" y="384638"/>
                  <a:pt x="1636516" y="366778"/>
                  <a:pt x="1607941" y="421944"/>
                </a:cubicBezTo>
                <a:cubicBezTo>
                  <a:pt x="1579366" y="477110"/>
                  <a:pt x="1529359" y="561446"/>
                  <a:pt x="1455540" y="695788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5572125" y="2538073"/>
            <a:ext cx="183356" cy="136071"/>
          </a:xfrm>
          <a:custGeom>
            <a:avLst/>
            <a:gdLst>
              <a:gd name="connsiteX0" fmla="*/ 0 w 183356"/>
              <a:gd name="connsiteY0" fmla="*/ 55108 h 136071"/>
              <a:gd name="connsiteX1" fmla="*/ 26194 w 183356"/>
              <a:gd name="connsiteY1" fmla="*/ 2721 h 136071"/>
              <a:gd name="connsiteX2" fmla="*/ 40481 w 183356"/>
              <a:gd name="connsiteY2" fmla="*/ 17008 h 136071"/>
              <a:gd name="connsiteX3" fmla="*/ 183356 w 183356"/>
              <a:gd name="connsiteY3" fmla="*/ 97971 h 136071"/>
              <a:gd name="connsiteX4" fmla="*/ 183356 w 183356"/>
              <a:gd name="connsiteY4" fmla="*/ 97971 h 136071"/>
              <a:gd name="connsiteX5" fmla="*/ 161925 w 183356"/>
              <a:gd name="connsiteY5" fmla="*/ 136071 h 1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56" h="136071">
                <a:moveTo>
                  <a:pt x="0" y="55108"/>
                </a:moveTo>
                <a:cubicBezTo>
                  <a:pt x="9723" y="32089"/>
                  <a:pt x="19447" y="9071"/>
                  <a:pt x="26194" y="2721"/>
                </a:cubicBezTo>
                <a:cubicBezTo>
                  <a:pt x="32941" y="-3629"/>
                  <a:pt x="14287" y="1133"/>
                  <a:pt x="40481" y="17008"/>
                </a:cubicBezTo>
                <a:cubicBezTo>
                  <a:pt x="66675" y="32883"/>
                  <a:pt x="183356" y="97971"/>
                  <a:pt x="183356" y="97971"/>
                </a:cubicBezTo>
                <a:lnTo>
                  <a:pt x="183356" y="97971"/>
                </a:lnTo>
                <a:lnTo>
                  <a:pt x="161925" y="136071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3886200" y="2176097"/>
            <a:ext cx="721519" cy="545672"/>
          </a:xfrm>
          <a:custGeom>
            <a:avLst/>
            <a:gdLst>
              <a:gd name="connsiteX0" fmla="*/ 0 w 721519"/>
              <a:gd name="connsiteY0" fmla="*/ 257541 h 545672"/>
              <a:gd name="connsiteX1" fmla="*/ 14288 w 721519"/>
              <a:gd name="connsiteY1" fmla="*/ 186103 h 545672"/>
              <a:gd name="connsiteX2" fmla="*/ 19050 w 721519"/>
              <a:gd name="connsiteY2" fmla="*/ 136097 h 545672"/>
              <a:gd name="connsiteX3" fmla="*/ 28575 w 721519"/>
              <a:gd name="connsiteY3" fmla="*/ 95616 h 545672"/>
              <a:gd name="connsiteX4" fmla="*/ 30956 w 721519"/>
              <a:gd name="connsiteY4" fmla="*/ 95616 h 545672"/>
              <a:gd name="connsiteX5" fmla="*/ 123825 w 721519"/>
              <a:gd name="connsiteY5" fmla="*/ 102759 h 545672"/>
              <a:gd name="connsiteX6" fmla="*/ 140494 w 721519"/>
              <a:gd name="connsiteY6" fmla="*/ 102759 h 545672"/>
              <a:gd name="connsiteX7" fmla="*/ 283369 w 721519"/>
              <a:gd name="connsiteY7" fmla="*/ 21797 h 545672"/>
              <a:gd name="connsiteX8" fmla="*/ 335756 w 721519"/>
              <a:gd name="connsiteY8" fmla="*/ 366 h 545672"/>
              <a:gd name="connsiteX9" fmla="*/ 347663 w 721519"/>
              <a:gd name="connsiteY9" fmla="*/ 17034 h 545672"/>
              <a:gd name="connsiteX10" fmla="*/ 445294 w 721519"/>
              <a:gd name="connsiteY10" fmla="*/ 112284 h 545672"/>
              <a:gd name="connsiteX11" fmla="*/ 469106 w 721519"/>
              <a:gd name="connsiteY11" fmla="*/ 145622 h 545672"/>
              <a:gd name="connsiteX12" fmla="*/ 516731 w 721519"/>
              <a:gd name="connsiteY12" fmla="*/ 269447 h 545672"/>
              <a:gd name="connsiteX13" fmla="*/ 552450 w 721519"/>
              <a:gd name="connsiteY13" fmla="*/ 338503 h 545672"/>
              <a:gd name="connsiteX14" fmla="*/ 600075 w 721519"/>
              <a:gd name="connsiteY14" fmla="*/ 433753 h 545672"/>
              <a:gd name="connsiteX15" fmla="*/ 614363 w 721519"/>
              <a:gd name="connsiteY15" fmla="*/ 464709 h 545672"/>
              <a:gd name="connsiteX16" fmla="*/ 721519 w 721519"/>
              <a:gd name="connsiteY16" fmla="*/ 545672 h 5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1519" h="545672">
                <a:moveTo>
                  <a:pt x="0" y="257541"/>
                </a:moveTo>
                <a:cubicBezTo>
                  <a:pt x="5556" y="231942"/>
                  <a:pt x="11113" y="206344"/>
                  <a:pt x="14288" y="186103"/>
                </a:cubicBezTo>
                <a:cubicBezTo>
                  <a:pt x="17463" y="165862"/>
                  <a:pt x="16669" y="151178"/>
                  <a:pt x="19050" y="136097"/>
                </a:cubicBezTo>
                <a:cubicBezTo>
                  <a:pt x="21431" y="121016"/>
                  <a:pt x="26591" y="102363"/>
                  <a:pt x="28575" y="95616"/>
                </a:cubicBezTo>
                <a:cubicBezTo>
                  <a:pt x="30559" y="88869"/>
                  <a:pt x="30956" y="95616"/>
                  <a:pt x="30956" y="95616"/>
                </a:cubicBezTo>
                <a:lnTo>
                  <a:pt x="123825" y="102759"/>
                </a:lnTo>
                <a:cubicBezTo>
                  <a:pt x="142081" y="103949"/>
                  <a:pt x="113903" y="116253"/>
                  <a:pt x="140494" y="102759"/>
                </a:cubicBezTo>
                <a:cubicBezTo>
                  <a:pt x="167085" y="89265"/>
                  <a:pt x="250825" y="38863"/>
                  <a:pt x="283369" y="21797"/>
                </a:cubicBezTo>
                <a:cubicBezTo>
                  <a:pt x="315913" y="4731"/>
                  <a:pt x="325040" y="1160"/>
                  <a:pt x="335756" y="366"/>
                </a:cubicBezTo>
                <a:cubicBezTo>
                  <a:pt x="346472" y="-428"/>
                  <a:pt x="329407" y="-1619"/>
                  <a:pt x="347663" y="17034"/>
                </a:cubicBezTo>
                <a:cubicBezTo>
                  <a:pt x="365919" y="35687"/>
                  <a:pt x="425054" y="90853"/>
                  <a:pt x="445294" y="112284"/>
                </a:cubicBezTo>
                <a:cubicBezTo>
                  <a:pt x="465534" y="133715"/>
                  <a:pt x="457200" y="119428"/>
                  <a:pt x="469106" y="145622"/>
                </a:cubicBezTo>
                <a:cubicBezTo>
                  <a:pt x="481012" y="171816"/>
                  <a:pt x="502840" y="237300"/>
                  <a:pt x="516731" y="269447"/>
                </a:cubicBezTo>
                <a:cubicBezTo>
                  <a:pt x="530622" y="301594"/>
                  <a:pt x="538559" y="311119"/>
                  <a:pt x="552450" y="338503"/>
                </a:cubicBezTo>
                <a:cubicBezTo>
                  <a:pt x="566341" y="365887"/>
                  <a:pt x="589756" y="412719"/>
                  <a:pt x="600075" y="433753"/>
                </a:cubicBezTo>
                <a:cubicBezTo>
                  <a:pt x="610394" y="454787"/>
                  <a:pt x="594122" y="446056"/>
                  <a:pt x="614363" y="464709"/>
                </a:cubicBezTo>
                <a:cubicBezTo>
                  <a:pt x="634604" y="483362"/>
                  <a:pt x="678061" y="514517"/>
                  <a:pt x="721519" y="545672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3186113" y="2343150"/>
            <a:ext cx="1421606" cy="428625"/>
          </a:xfrm>
          <a:custGeom>
            <a:avLst/>
            <a:gdLst>
              <a:gd name="connsiteX0" fmla="*/ 0 w 1421606"/>
              <a:gd name="connsiteY0" fmla="*/ 0 h 428625"/>
              <a:gd name="connsiteX1" fmla="*/ 138112 w 1421606"/>
              <a:gd name="connsiteY1" fmla="*/ 9525 h 428625"/>
              <a:gd name="connsiteX2" fmla="*/ 154781 w 1421606"/>
              <a:gd name="connsiteY2" fmla="*/ 9525 h 428625"/>
              <a:gd name="connsiteX3" fmla="*/ 235743 w 1421606"/>
              <a:gd name="connsiteY3" fmla="*/ 7144 h 428625"/>
              <a:gd name="connsiteX4" fmla="*/ 407193 w 1421606"/>
              <a:gd name="connsiteY4" fmla="*/ 16669 h 428625"/>
              <a:gd name="connsiteX5" fmla="*/ 438150 w 1421606"/>
              <a:gd name="connsiteY5" fmla="*/ 14288 h 428625"/>
              <a:gd name="connsiteX6" fmla="*/ 571500 w 1421606"/>
              <a:gd name="connsiteY6" fmla="*/ 50006 h 428625"/>
              <a:gd name="connsiteX7" fmla="*/ 700087 w 1421606"/>
              <a:gd name="connsiteY7" fmla="*/ 97631 h 428625"/>
              <a:gd name="connsiteX8" fmla="*/ 945356 w 1421606"/>
              <a:gd name="connsiteY8" fmla="*/ 247650 h 428625"/>
              <a:gd name="connsiteX9" fmla="*/ 1071562 w 1421606"/>
              <a:gd name="connsiteY9" fmla="*/ 328613 h 428625"/>
              <a:gd name="connsiteX10" fmla="*/ 1102518 w 1421606"/>
              <a:gd name="connsiteY10" fmla="*/ 326231 h 428625"/>
              <a:gd name="connsiteX11" fmla="*/ 1138237 w 1421606"/>
              <a:gd name="connsiteY11" fmla="*/ 333375 h 428625"/>
              <a:gd name="connsiteX12" fmla="*/ 1214437 w 1421606"/>
              <a:gd name="connsiteY12" fmla="*/ 381000 h 428625"/>
              <a:gd name="connsiteX13" fmla="*/ 1266825 w 1421606"/>
              <a:gd name="connsiteY13" fmla="*/ 421481 h 428625"/>
              <a:gd name="connsiteX14" fmla="*/ 1302543 w 1421606"/>
              <a:gd name="connsiteY14" fmla="*/ 426244 h 428625"/>
              <a:gd name="connsiteX15" fmla="*/ 1421606 w 1421606"/>
              <a:gd name="connsiteY15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1606" h="428625">
                <a:moveTo>
                  <a:pt x="0" y="0"/>
                </a:moveTo>
                <a:lnTo>
                  <a:pt x="138112" y="9525"/>
                </a:lnTo>
                <a:cubicBezTo>
                  <a:pt x="163909" y="11112"/>
                  <a:pt x="154781" y="9525"/>
                  <a:pt x="154781" y="9525"/>
                </a:cubicBezTo>
                <a:cubicBezTo>
                  <a:pt x="171053" y="9128"/>
                  <a:pt x="193674" y="5953"/>
                  <a:pt x="235743" y="7144"/>
                </a:cubicBezTo>
                <a:cubicBezTo>
                  <a:pt x="277812" y="8335"/>
                  <a:pt x="373459" y="15478"/>
                  <a:pt x="407193" y="16669"/>
                </a:cubicBezTo>
                <a:cubicBezTo>
                  <a:pt x="440927" y="17860"/>
                  <a:pt x="410765" y="8732"/>
                  <a:pt x="438150" y="14288"/>
                </a:cubicBezTo>
                <a:cubicBezTo>
                  <a:pt x="465535" y="19844"/>
                  <a:pt x="527844" y="36116"/>
                  <a:pt x="571500" y="50006"/>
                </a:cubicBezTo>
                <a:cubicBezTo>
                  <a:pt x="615156" y="63896"/>
                  <a:pt x="637778" y="64690"/>
                  <a:pt x="700087" y="97631"/>
                </a:cubicBezTo>
                <a:cubicBezTo>
                  <a:pt x="762396" y="130572"/>
                  <a:pt x="883444" y="209153"/>
                  <a:pt x="945356" y="247650"/>
                </a:cubicBezTo>
                <a:cubicBezTo>
                  <a:pt x="1007268" y="286147"/>
                  <a:pt x="1045368" y="315516"/>
                  <a:pt x="1071562" y="328613"/>
                </a:cubicBezTo>
                <a:cubicBezTo>
                  <a:pt x="1097756" y="341710"/>
                  <a:pt x="1091406" y="325437"/>
                  <a:pt x="1102518" y="326231"/>
                </a:cubicBezTo>
                <a:cubicBezTo>
                  <a:pt x="1113630" y="327025"/>
                  <a:pt x="1119584" y="324247"/>
                  <a:pt x="1138237" y="333375"/>
                </a:cubicBezTo>
                <a:cubicBezTo>
                  <a:pt x="1156890" y="342503"/>
                  <a:pt x="1193006" y="366316"/>
                  <a:pt x="1214437" y="381000"/>
                </a:cubicBezTo>
                <a:cubicBezTo>
                  <a:pt x="1235868" y="395684"/>
                  <a:pt x="1252141" y="413940"/>
                  <a:pt x="1266825" y="421481"/>
                </a:cubicBezTo>
                <a:cubicBezTo>
                  <a:pt x="1281509" y="429022"/>
                  <a:pt x="1276746" y="425053"/>
                  <a:pt x="1302543" y="426244"/>
                </a:cubicBezTo>
                <a:cubicBezTo>
                  <a:pt x="1328340" y="427435"/>
                  <a:pt x="1374973" y="428030"/>
                  <a:pt x="1421606" y="428625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3121818" y="2090738"/>
            <a:ext cx="66699" cy="266700"/>
          </a:xfrm>
          <a:custGeom>
            <a:avLst/>
            <a:gdLst>
              <a:gd name="connsiteX0" fmla="*/ 66675 w 67362"/>
              <a:gd name="connsiteY0" fmla="*/ 247650 h 247650"/>
              <a:gd name="connsiteX1" fmla="*/ 66675 w 67362"/>
              <a:gd name="connsiteY1" fmla="*/ 195262 h 247650"/>
              <a:gd name="connsiteX2" fmla="*/ 59531 w 67362"/>
              <a:gd name="connsiteY2" fmla="*/ 133350 h 247650"/>
              <a:gd name="connsiteX3" fmla="*/ 47625 w 67362"/>
              <a:gd name="connsiteY3" fmla="*/ 88106 h 247650"/>
              <a:gd name="connsiteX4" fmla="*/ 0 w 67362"/>
              <a:gd name="connsiteY4" fmla="*/ 0 h 247650"/>
              <a:gd name="connsiteX0" fmla="*/ 61913 w 66699"/>
              <a:gd name="connsiteY0" fmla="*/ 266700 h 266700"/>
              <a:gd name="connsiteX1" fmla="*/ 66675 w 66699"/>
              <a:gd name="connsiteY1" fmla="*/ 195262 h 266700"/>
              <a:gd name="connsiteX2" fmla="*/ 59531 w 66699"/>
              <a:gd name="connsiteY2" fmla="*/ 133350 h 266700"/>
              <a:gd name="connsiteX3" fmla="*/ 47625 w 66699"/>
              <a:gd name="connsiteY3" fmla="*/ 88106 h 266700"/>
              <a:gd name="connsiteX4" fmla="*/ 0 w 66699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9" h="266700">
                <a:moveTo>
                  <a:pt x="61913" y="266700"/>
                </a:moveTo>
                <a:cubicBezTo>
                  <a:pt x="62508" y="250031"/>
                  <a:pt x="67072" y="217487"/>
                  <a:pt x="66675" y="195262"/>
                </a:cubicBezTo>
                <a:cubicBezTo>
                  <a:pt x="66278" y="173037"/>
                  <a:pt x="62706" y="151209"/>
                  <a:pt x="59531" y="133350"/>
                </a:cubicBezTo>
                <a:cubicBezTo>
                  <a:pt x="56356" y="115491"/>
                  <a:pt x="57547" y="110331"/>
                  <a:pt x="47625" y="88106"/>
                </a:cubicBezTo>
                <a:cubicBezTo>
                  <a:pt x="37703" y="65881"/>
                  <a:pt x="18851" y="32940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2171700" y="2759857"/>
            <a:ext cx="1624013" cy="38112"/>
          </a:xfrm>
          <a:custGeom>
            <a:avLst/>
            <a:gdLst>
              <a:gd name="connsiteX0" fmla="*/ 0 w 1624013"/>
              <a:gd name="connsiteY0" fmla="*/ 11918 h 38112"/>
              <a:gd name="connsiteX1" fmla="*/ 71438 w 1624013"/>
              <a:gd name="connsiteY1" fmla="*/ 33349 h 38112"/>
              <a:gd name="connsiteX2" fmla="*/ 97631 w 1624013"/>
              <a:gd name="connsiteY2" fmla="*/ 38112 h 38112"/>
              <a:gd name="connsiteX3" fmla="*/ 259556 w 1624013"/>
              <a:gd name="connsiteY3" fmla="*/ 33349 h 38112"/>
              <a:gd name="connsiteX4" fmla="*/ 1193006 w 1624013"/>
              <a:gd name="connsiteY4" fmla="*/ 14299 h 38112"/>
              <a:gd name="connsiteX5" fmla="*/ 1290638 w 1624013"/>
              <a:gd name="connsiteY5" fmla="*/ 12 h 38112"/>
              <a:gd name="connsiteX6" fmla="*/ 1624013 w 1624013"/>
              <a:gd name="connsiteY6" fmla="*/ 16681 h 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13" h="38112">
                <a:moveTo>
                  <a:pt x="0" y="11918"/>
                </a:moveTo>
                <a:lnTo>
                  <a:pt x="71438" y="33349"/>
                </a:lnTo>
                <a:cubicBezTo>
                  <a:pt x="87710" y="37715"/>
                  <a:pt x="66278" y="38112"/>
                  <a:pt x="97631" y="38112"/>
                </a:cubicBezTo>
                <a:cubicBezTo>
                  <a:pt x="128984" y="38112"/>
                  <a:pt x="259556" y="33349"/>
                  <a:pt x="259556" y="33349"/>
                </a:cubicBezTo>
                <a:lnTo>
                  <a:pt x="1193006" y="14299"/>
                </a:lnTo>
                <a:cubicBezTo>
                  <a:pt x="1364853" y="8743"/>
                  <a:pt x="1218804" y="-385"/>
                  <a:pt x="1290638" y="12"/>
                </a:cubicBezTo>
                <a:cubicBezTo>
                  <a:pt x="1362472" y="409"/>
                  <a:pt x="1493242" y="8545"/>
                  <a:pt x="1624013" y="16681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3055104" y="2347913"/>
            <a:ext cx="131009" cy="411956"/>
          </a:xfrm>
          <a:custGeom>
            <a:avLst/>
            <a:gdLst>
              <a:gd name="connsiteX0" fmla="*/ 131009 w 131009"/>
              <a:gd name="connsiteY0" fmla="*/ 0 h 411956"/>
              <a:gd name="connsiteX1" fmla="*/ 81002 w 131009"/>
              <a:gd name="connsiteY1" fmla="*/ 166687 h 411956"/>
              <a:gd name="connsiteX2" fmla="*/ 21471 w 131009"/>
              <a:gd name="connsiteY2" fmla="*/ 307181 h 411956"/>
              <a:gd name="connsiteX3" fmla="*/ 7184 w 131009"/>
              <a:gd name="connsiteY3" fmla="*/ 340518 h 411956"/>
              <a:gd name="connsiteX4" fmla="*/ 40 w 131009"/>
              <a:gd name="connsiteY4" fmla="*/ 352425 h 411956"/>
              <a:gd name="connsiteX5" fmla="*/ 4802 w 131009"/>
              <a:gd name="connsiteY5" fmla="*/ 411956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09" h="411956">
                <a:moveTo>
                  <a:pt x="131009" y="0"/>
                </a:moveTo>
                <a:cubicBezTo>
                  <a:pt x="115133" y="57745"/>
                  <a:pt x="99258" y="115490"/>
                  <a:pt x="81002" y="166687"/>
                </a:cubicBezTo>
                <a:cubicBezTo>
                  <a:pt x="62746" y="217884"/>
                  <a:pt x="33774" y="278209"/>
                  <a:pt x="21471" y="307181"/>
                </a:cubicBezTo>
                <a:cubicBezTo>
                  <a:pt x="9168" y="336153"/>
                  <a:pt x="10756" y="332977"/>
                  <a:pt x="7184" y="340518"/>
                </a:cubicBezTo>
                <a:cubicBezTo>
                  <a:pt x="3612" y="348059"/>
                  <a:pt x="437" y="340519"/>
                  <a:pt x="40" y="352425"/>
                </a:cubicBezTo>
                <a:cubicBezTo>
                  <a:pt x="-357" y="364331"/>
                  <a:pt x="2222" y="388143"/>
                  <a:pt x="4802" y="411956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1071563" y="1107282"/>
            <a:ext cx="2092109" cy="1060581"/>
          </a:xfrm>
          <a:custGeom>
            <a:avLst/>
            <a:gdLst>
              <a:gd name="connsiteX0" fmla="*/ 0 w 2052637"/>
              <a:gd name="connsiteY0" fmla="*/ 0 h 988219"/>
              <a:gd name="connsiteX1" fmla="*/ 52387 w 2052637"/>
              <a:gd name="connsiteY1" fmla="*/ 64294 h 988219"/>
              <a:gd name="connsiteX2" fmla="*/ 83343 w 2052637"/>
              <a:gd name="connsiteY2" fmla="*/ 76200 h 988219"/>
              <a:gd name="connsiteX3" fmla="*/ 195262 w 2052637"/>
              <a:gd name="connsiteY3" fmla="*/ 221457 h 988219"/>
              <a:gd name="connsiteX4" fmla="*/ 230981 w 2052637"/>
              <a:gd name="connsiteY4" fmla="*/ 233363 h 988219"/>
              <a:gd name="connsiteX5" fmla="*/ 242887 w 2052637"/>
              <a:gd name="connsiteY5" fmla="*/ 230982 h 988219"/>
              <a:gd name="connsiteX6" fmla="*/ 366712 w 2052637"/>
              <a:gd name="connsiteY6" fmla="*/ 290513 h 988219"/>
              <a:gd name="connsiteX7" fmla="*/ 557212 w 2052637"/>
              <a:gd name="connsiteY7" fmla="*/ 376238 h 988219"/>
              <a:gd name="connsiteX8" fmla="*/ 816768 w 2052637"/>
              <a:gd name="connsiteY8" fmla="*/ 416719 h 988219"/>
              <a:gd name="connsiteX9" fmla="*/ 888206 w 2052637"/>
              <a:gd name="connsiteY9" fmla="*/ 407194 h 988219"/>
              <a:gd name="connsiteX10" fmla="*/ 1035843 w 2052637"/>
              <a:gd name="connsiteY10" fmla="*/ 359569 h 988219"/>
              <a:gd name="connsiteX11" fmla="*/ 1081087 w 2052637"/>
              <a:gd name="connsiteY11" fmla="*/ 326232 h 988219"/>
              <a:gd name="connsiteX12" fmla="*/ 1219200 w 2052637"/>
              <a:gd name="connsiteY12" fmla="*/ 200025 h 988219"/>
              <a:gd name="connsiteX13" fmla="*/ 1247775 w 2052637"/>
              <a:gd name="connsiteY13" fmla="*/ 180975 h 988219"/>
              <a:gd name="connsiteX14" fmla="*/ 1347787 w 2052637"/>
              <a:gd name="connsiteY14" fmla="*/ 133350 h 988219"/>
              <a:gd name="connsiteX15" fmla="*/ 1450181 w 2052637"/>
              <a:gd name="connsiteY15" fmla="*/ 76200 h 988219"/>
              <a:gd name="connsiteX16" fmla="*/ 1502568 w 2052637"/>
              <a:gd name="connsiteY16" fmla="*/ 76200 h 988219"/>
              <a:gd name="connsiteX17" fmla="*/ 1750218 w 2052637"/>
              <a:gd name="connsiteY17" fmla="*/ 188119 h 988219"/>
              <a:gd name="connsiteX18" fmla="*/ 1871662 w 2052637"/>
              <a:gd name="connsiteY18" fmla="*/ 285750 h 988219"/>
              <a:gd name="connsiteX19" fmla="*/ 1919287 w 2052637"/>
              <a:gd name="connsiteY19" fmla="*/ 454819 h 988219"/>
              <a:gd name="connsiteX20" fmla="*/ 1928812 w 2052637"/>
              <a:gd name="connsiteY20" fmla="*/ 497682 h 988219"/>
              <a:gd name="connsiteX21" fmla="*/ 1914525 w 2052637"/>
              <a:gd name="connsiteY21" fmla="*/ 600075 h 988219"/>
              <a:gd name="connsiteX22" fmla="*/ 1885950 w 2052637"/>
              <a:gd name="connsiteY22" fmla="*/ 735807 h 988219"/>
              <a:gd name="connsiteX23" fmla="*/ 1878806 w 2052637"/>
              <a:gd name="connsiteY23" fmla="*/ 792957 h 988219"/>
              <a:gd name="connsiteX24" fmla="*/ 1907381 w 2052637"/>
              <a:gd name="connsiteY24" fmla="*/ 864394 h 988219"/>
              <a:gd name="connsiteX25" fmla="*/ 1983581 w 2052637"/>
              <a:gd name="connsiteY25" fmla="*/ 926307 h 988219"/>
              <a:gd name="connsiteX26" fmla="*/ 2052637 w 2052637"/>
              <a:gd name="connsiteY26" fmla="*/ 988219 h 988219"/>
              <a:gd name="connsiteX0" fmla="*/ 0 w 2069083"/>
              <a:gd name="connsiteY0" fmla="*/ 0 h 1007954"/>
              <a:gd name="connsiteX1" fmla="*/ 52387 w 2069083"/>
              <a:gd name="connsiteY1" fmla="*/ 64294 h 1007954"/>
              <a:gd name="connsiteX2" fmla="*/ 83343 w 2069083"/>
              <a:gd name="connsiteY2" fmla="*/ 76200 h 1007954"/>
              <a:gd name="connsiteX3" fmla="*/ 195262 w 2069083"/>
              <a:gd name="connsiteY3" fmla="*/ 221457 h 1007954"/>
              <a:gd name="connsiteX4" fmla="*/ 230981 w 2069083"/>
              <a:gd name="connsiteY4" fmla="*/ 233363 h 1007954"/>
              <a:gd name="connsiteX5" fmla="*/ 242887 w 2069083"/>
              <a:gd name="connsiteY5" fmla="*/ 230982 h 1007954"/>
              <a:gd name="connsiteX6" fmla="*/ 366712 w 2069083"/>
              <a:gd name="connsiteY6" fmla="*/ 290513 h 1007954"/>
              <a:gd name="connsiteX7" fmla="*/ 557212 w 2069083"/>
              <a:gd name="connsiteY7" fmla="*/ 376238 h 1007954"/>
              <a:gd name="connsiteX8" fmla="*/ 816768 w 2069083"/>
              <a:gd name="connsiteY8" fmla="*/ 416719 h 1007954"/>
              <a:gd name="connsiteX9" fmla="*/ 888206 w 2069083"/>
              <a:gd name="connsiteY9" fmla="*/ 407194 h 1007954"/>
              <a:gd name="connsiteX10" fmla="*/ 1035843 w 2069083"/>
              <a:gd name="connsiteY10" fmla="*/ 359569 h 1007954"/>
              <a:gd name="connsiteX11" fmla="*/ 1081087 w 2069083"/>
              <a:gd name="connsiteY11" fmla="*/ 326232 h 1007954"/>
              <a:gd name="connsiteX12" fmla="*/ 1219200 w 2069083"/>
              <a:gd name="connsiteY12" fmla="*/ 200025 h 1007954"/>
              <a:gd name="connsiteX13" fmla="*/ 1247775 w 2069083"/>
              <a:gd name="connsiteY13" fmla="*/ 180975 h 1007954"/>
              <a:gd name="connsiteX14" fmla="*/ 1347787 w 2069083"/>
              <a:gd name="connsiteY14" fmla="*/ 133350 h 1007954"/>
              <a:gd name="connsiteX15" fmla="*/ 1450181 w 2069083"/>
              <a:gd name="connsiteY15" fmla="*/ 76200 h 1007954"/>
              <a:gd name="connsiteX16" fmla="*/ 1502568 w 2069083"/>
              <a:gd name="connsiteY16" fmla="*/ 76200 h 1007954"/>
              <a:gd name="connsiteX17" fmla="*/ 1750218 w 2069083"/>
              <a:gd name="connsiteY17" fmla="*/ 188119 h 1007954"/>
              <a:gd name="connsiteX18" fmla="*/ 1871662 w 2069083"/>
              <a:gd name="connsiteY18" fmla="*/ 285750 h 1007954"/>
              <a:gd name="connsiteX19" fmla="*/ 1919287 w 2069083"/>
              <a:gd name="connsiteY19" fmla="*/ 454819 h 1007954"/>
              <a:gd name="connsiteX20" fmla="*/ 1928812 w 2069083"/>
              <a:gd name="connsiteY20" fmla="*/ 497682 h 1007954"/>
              <a:gd name="connsiteX21" fmla="*/ 1914525 w 2069083"/>
              <a:gd name="connsiteY21" fmla="*/ 600075 h 1007954"/>
              <a:gd name="connsiteX22" fmla="*/ 1885950 w 2069083"/>
              <a:gd name="connsiteY22" fmla="*/ 735807 h 1007954"/>
              <a:gd name="connsiteX23" fmla="*/ 1878806 w 2069083"/>
              <a:gd name="connsiteY23" fmla="*/ 792957 h 1007954"/>
              <a:gd name="connsiteX24" fmla="*/ 1907381 w 2069083"/>
              <a:gd name="connsiteY24" fmla="*/ 864394 h 1007954"/>
              <a:gd name="connsiteX25" fmla="*/ 1983581 w 2069083"/>
              <a:gd name="connsiteY25" fmla="*/ 926307 h 1007954"/>
              <a:gd name="connsiteX26" fmla="*/ 2069083 w 2069083"/>
              <a:gd name="connsiteY26" fmla="*/ 1007954 h 1007954"/>
              <a:gd name="connsiteX0" fmla="*/ 0 w 2088819"/>
              <a:gd name="connsiteY0" fmla="*/ 0 h 1034268"/>
              <a:gd name="connsiteX1" fmla="*/ 52387 w 2088819"/>
              <a:gd name="connsiteY1" fmla="*/ 64294 h 1034268"/>
              <a:gd name="connsiteX2" fmla="*/ 83343 w 2088819"/>
              <a:gd name="connsiteY2" fmla="*/ 76200 h 1034268"/>
              <a:gd name="connsiteX3" fmla="*/ 195262 w 2088819"/>
              <a:gd name="connsiteY3" fmla="*/ 221457 h 1034268"/>
              <a:gd name="connsiteX4" fmla="*/ 230981 w 2088819"/>
              <a:gd name="connsiteY4" fmla="*/ 233363 h 1034268"/>
              <a:gd name="connsiteX5" fmla="*/ 242887 w 2088819"/>
              <a:gd name="connsiteY5" fmla="*/ 230982 h 1034268"/>
              <a:gd name="connsiteX6" fmla="*/ 366712 w 2088819"/>
              <a:gd name="connsiteY6" fmla="*/ 290513 h 1034268"/>
              <a:gd name="connsiteX7" fmla="*/ 557212 w 2088819"/>
              <a:gd name="connsiteY7" fmla="*/ 376238 h 1034268"/>
              <a:gd name="connsiteX8" fmla="*/ 816768 w 2088819"/>
              <a:gd name="connsiteY8" fmla="*/ 416719 h 1034268"/>
              <a:gd name="connsiteX9" fmla="*/ 888206 w 2088819"/>
              <a:gd name="connsiteY9" fmla="*/ 407194 h 1034268"/>
              <a:gd name="connsiteX10" fmla="*/ 1035843 w 2088819"/>
              <a:gd name="connsiteY10" fmla="*/ 359569 h 1034268"/>
              <a:gd name="connsiteX11" fmla="*/ 1081087 w 2088819"/>
              <a:gd name="connsiteY11" fmla="*/ 326232 h 1034268"/>
              <a:gd name="connsiteX12" fmla="*/ 1219200 w 2088819"/>
              <a:gd name="connsiteY12" fmla="*/ 200025 h 1034268"/>
              <a:gd name="connsiteX13" fmla="*/ 1247775 w 2088819"/>
              <a:gd name="connsiteY13" fmla="*/ 180975 h 1034268"/>
              <a:gd name="connsiteX14" fmla="*/ 1347787 w 2088819"/>
              <a:gd name="connsiteY14" fmla="*/ 133350 h 1034268"/>
              <a:gd name="connsiteX15" fmla="*/ 1450181 w 2088819"/>
              <a:gd name="connsiteY15" fmla="*/ 76200 h 1034268"/>
              <a:gd name="connsiteX16" fmla="*/ 1502568 w 2088819"/>
              <a:gd name="connsiteY16" fmla="*/ 76200 h 1034268"/>
              <a:gd name="connsiteX17" fmla="*/ 1750218 w 2088819"/>
              <a:gd name="connsiteY17" fmla="*/ 188119 h 1034268"/>
              <a:gd name="connsiteX18" fmla="*/ 1871662 w 2088819"/>
              <a:gd name="connsiteY18" fmla="*/ 285750 h 1034268"/>
              <a:gd name="connsiteX19" fmla="*/ 1919287 w 2088819"/>
              <a:gd name="connsiteY19" fmla="*/ 454819 h 1034268"/>
              <a:gd name="connsiteX20" fmla="*/ 1928812 w 2088819"/>
              <a:gd name="connsiteY20" fmla="*/ 497682 h 1034268"/>
              <a:gd name="connsiteX21" fmla="*/ 1914525 w 2088819"/>
              <a:gd name="connsiteY21" fmla="*/ 600075 h 1034268"/>
              <a:gd name="connsiteX22" fmla="*/ 1885950 w 2088819"/>
              <a:gd name="connsiteY22" fmla="*/ 735807 h 1034268"/>
              <a:gd name="connsiteX23" fmla="*/ 1878806 w 2088819"/>
              <a:gd name="connsiteY23" fmla="*/ 792957 h 1034268"/>
              <a:gd name="connsiteX24" fmla="*/ 1907381 w 2088819"/>
              <a:gd name="connsiteY24" fmla="*/ 864394 h 1034268"/>
              <a:gd name="connsiteX25" fmla="*/ 1983581 w 2088819"/>
              <a:gd name="connsiteY25" fmla="*/ 926307 h 1034268"/>
              <a:gd name="connsiteX26" fmla="*/ 2088819 w 2088819"/>
              <a:gd name="connsiteY26" fmla="*/ 1034268 h 1034268"/>
              <a:gd name="connsiteX0" fmla="*/ 0 w 2092109"/>
              <a:gd name="connsiteY0" fmla="*/ 0 h 1060581"/>
              <a:gd name="connsiteX1" fmla="*/ 52387 w 2092109"/>
              <a:gd name="connsiteY1" fmla="*/ 64294 h 1060581"/>
              <a:gd name="connsiteX2" fmla="*/ 83343 w 2092109"/>
              <a:gd name="connsiteY2" fmla="*/ 76200 h 1060581"/>
              <a:gd name="connsiteX3" fmla="*/ 195262 w 2092109"/>
              <a:gd name="connsiteY3" fmla="*/ 221457 h 1060581"/>
              <a:gd name="connsiteX4" fmla="*/ 230981 w 2092109"/>
              <a:gd name="connsiteY4" fmla="*/ 233363 h 1060581"/>
              <a:gd name="connsiteX5" fmla="*/ 242887 w 2092109"/>
              <a:gd name="connsiteY5" fmla="*/ 230982 h 1060581"/>
              <a:gd name="connsiteX6" fmla="*/ 366712 w 2092109"/>
              <a:gd name="connsiteY6" fmla="*/ 290513 h 1060581"/>
              <a:gd name="connsiteX7" fmla="*/ 557212 w 2092109"/>
              <a:gd name="connsiteY7" fmla="*/ 376238 h 1060581"/>
              <a:gd name="connsiteX8" fmla="*/ 816768 w 2092109"/>
              <a:gd name="connsiteY8" fmla="*/ 416719 h 1060581"/>
              <a:gd name="connsiteX9" fmla="*/ 888206 w 2092109"/>
              <a:gd name="connsiteY9" fmla="*/ 407194 h 1060581"/>
              <a:gd name="connsiteX10" fmla="*/ 1035843 w 2092109"/>
              <a:gd name="connsiteY10" fmla="*/ 359569 h 1060581"/>
              <a:gd name="connsiteX11" fmla="*/ 1081087 w 2092109"/>
              <a:gd name="connsiteY11" fmla="*/ 326232 h 1060581"/>
              <a:gd name="connsiteX12" fmla="*/ 1219200 w 2092109"/>
              <a:gd name="connsiteY12" fmla="*/ 200025 h 1060581"/>
              <a:gd name="connsiteX13" fmla="*/ 1247775 w 2092109"/>
              <a:gd name="connsiteY13" fmla="*/ 180975 h 1060581"/>
              <a:gd name="connsiteX14" fmla="*/ 1347787 w 2092109"/>
              <a:gd name="connsiteY14" fmla="*/ 133350 h 1060581"/>
              <a:gd name="connsiteX15" fmla="*/ 1450181 w 2092109"/>
              <a:gd name="connsiteY15" fmla="*/ 76200 h 1060581"/>
              <a:gd name="connsiteX16" fmla="*/ 1502568 w 2092109"/>
              <a:gd name="connsiteY16" fmla="*/ 76200 h 1060581"/>
              <a:gd name="connsiteX17" fmla="*/ 1750218 w 2092109"/>
              <a:gd name="connsiteY17" fmla="*/ 188119 h 1060581"/>
              <a:gd name="connsiteX18" fmla="*/ 1871662 w 2092109"/>
              <a:gd name="connsiteY18" fmla="*/ 285750 h 1060581"/>
              <a:gd name="connsiteX19" fmla="*/ 1919287 w 2092109"/>
              <a:gd name="connsiteY19" fmla="*/ 454819 h 1060581"/>
              <a:gd name="connsiteX20" fmla="*/ 1928812 w 2092109"/>
              <a:gd name="connsiteY20" fmla="*/ 497682 h 1060581"/>
              <a:gd name="connsiteX21" fmla="*/ 1914525 w 2092109"/>
              <a:gd name="connsiteY21" fmla="*/ 600075 h 1060581"/>
              <a:gd name="connsiteX22" fmla="*/ 1885950 w 2092109"/>
              <a:gd name="connsiteY22" fmla="*/ 735807 h 1060581"/>
              <a:gd name="connsiteX23" fmla="*/ 1878806 w 2092109"/>
              <a:gd name="connsiteY23" fmla="*/ 792957 h 1060581"/>
              <a:gd name="connsiteX24" fmla="*/ 1907381 w 2092109"/>
              <a:gd name="connsiteY24" fmla="*/ 864394 h 1060581"/>
              <a:gd name="connsiteX25" fmla="*/ 1983581 w 2092109"/>
              <a:gd name="connsiteY25" fmla="*/ 926307 h 1060581"/>
              <a:gd name="connsiteX26" fmla="*/ 2092109 w 2092109"/>
              <a:gd name="connsiteY26" fmla="*/ 1060581 h 1060581"/>
              <a:gd name="connsiteX0" fmla="*/ 0 w 2092109"/>
              <a:gd name="connsiteY0" fmla="*/ 0 h 1060581"/>
              <a:gd name="connsiteX1" fmla="*/ 52387 w 2092109"/>
              <a:gd name="connsiteY1" fmla="*/ 64294 h 1060581"/>
              <a:gd name="connsiteX2" fmla="*/ 83343 w 2092109"/>
              <a:gd name="connsiteY2" fmla="*/ 76200 h 1060581"/>
              <a:gd name="connsiteX3" fmla="*/ 195262 w 2092109"/>
              <a:gd name="connsiteY3" fmla="*/ 221457 h 1060581"/>
              <a:gd name="connsiteX4" fmla="*/ 230981 w 2092109"/>
              <a:gd name="connsiteY4" fmla="*/ 233363 h 1060581"/>
              <a:gd name="connsiteX5" fmla="*/ 242887 w 2092109"/>
              <a:gd name="connsiteY5" fmla="*/ 230982 h 1060581"/>
              <a:gd name="connsiteX6" fmla="*/ 366712 w 2092109"/>
              <a:gd name="connsiteY6" fmla="*/ 290513 h 1060581"/>
              <a:gd name="connsiteX7" fmla="*/ 557212 w 2092109"/>
              <a:gd name="connsiteY7" fmla="*/ 376238 h 1060581"/>
              <a:gd name="connsiteX8" fmla="*/ 816768 w 2092109"/>
              <a:gd name="connsiteY8" fmla="*/ 416719 h 1060581"/>
              <a:gd name="connsiteX9" fmla="*/ 888206 w 2092109"/>
              <a:gd name="connsiteY9" fmla="*/ 407194 h 1060581"/>
              <a:gd name="connsiteX10" fmla="*/ 1035843 w 2092109"/>
              <a:gd name="connsiteY10" fmla="*/ 359569 h 1060581"/>
              <a:gd name="connsiteX11" fmla="*/ 1081087 w 2092109"/>
              <a:gd name="connsiteY11" fmla="*/ 326232 h 1060581"/>
              <a:gd name="connsiteX12" fmla="*/ 1219200 w 2092109"/>
              <a:gd name="connsiteY12" fmla="*/ 200025 h 1060581"/>
              <a:gd name="connsiteX13" fmla="*/ 1247775 w 2092109"/>
              <a:gd name="connsiteY13" fmla="*/ 180975 h 1060581"/>
              <a:gd name="connsiteX14" fmla="*/ 1347787 w 2092109"/>
              <a:gd name="connsiteY14" fmla="*/ 133350 h 1060581"/>
              <a:gd name="connsiteX15" fmla="*/ 1450181 w 2092109"/>
              <a:gd name="connsiteY15" fmla="*/ 76200 h 1060581"/>
              <a:gd name="connsiteX16" fmla="*/ 1502568 w 2092109"/>
              <a:gd name="connsiteY16" fmla="*/ 76200 h 1060581"/>
              <a:gd name="connsiteX17" fmla="*/ 1750218 w 2092109"/>
              <a:gd name="connsiteY17" fmla="*/ 188119 h 1060581"/>
              <a:gd name="connsiteX18" fmla="*/ 1871662 w 2092109"/>
              <a:gd name="connsiteY18" fmla="*/ 285750 h 1060581"/>
              <a:gd name="connsiteX19" fmla="*/ 1919287 w 2092109"/>
              <a:gd name="connsiteY19" fmla="*/ 454819 h 1060581"/>
              <a:gd name="connsiteX20" fmla="*/ 1928812 w 2092109"/>
              <a:gd name="connsiteY20" fmla="*/ 497682 h 1060581"/>
              <a:gd name="connsiteX21" fmla="*/ 1914525 w 2092109"/>
              <a:gd name="connsiteY21" fmla="*/ 600075 h 1060581"/>
              <a:gd name="connsiteX22" fmla="*/ 1885950 w 2092109"/>
              <a:gd name="connsiteY22" fmla="*/ 735807 h 1060581"/>
              <a:gd name="connsiteX23" fmla="*/ 1878806 w 2092109"/>
              <a:gd name="connsiteY23" fmla="*/ 792957 h 1060581"/>
              <a:gd name="connsiteX24" fmla="*/ 1907381 w 2092109"/>
              <a:gd name="connsiteY24" fmla="*/ 864394 h 1060581"/>
              <a:gd name="connsiteX25" fmla="*/ 1983581 w 2092109"/>
              <a:gd name="connsiteY25" fmla="*/ 926307 h 1060581"/>
              <a:gd name="connsiteX26" fmla="*/ 2092109 w 2092109"/>
              <a:gd name="connsiteY26" fmla="*/ 1060581 h 1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92109" h="1060581">
                <a:moveTo>
                  <a:pt x="0" y="0"/>
                </a:moveTo>
                <a:cubicBezTo>
                  <a:pt x="19248" y="25797"/>
                  <a:pt x="38497" y="51594"/>
                  <a:pt x="52387" y="64294"/>
                </a:cubicBezTo>
                <a:cubicBezTo>
                  <a:pt x="66278" y="76994"/>
                  <a:pt x="59531" y="50006"/>
                  <a:pt x="83343" y="76200"/>
                </a:cubicBezTo>
                <a:cubicBezTo>
                  <a:pt x="107155" y="102394"/>
                  <a:pt x="170656" y="195263"/>
                  <a:pt x="195262" y="221457"/>
                </a:cubicBezTo>
                <a:cubicBezTo>
                  <a:pt x="219868" y="247651"/>
                  <a:pt x="223043" y="231775"/>
                  <a:pt x="230981" y="233363"/>
                </a:cubicBezTo>
                <a:cubicBezTo>
                  <a:pt x="238919" y="234951"/>
                  <a:pt x="220265" y="221457"/>
                  <a:pt x="242887" y="230982"/>
                </a:cubicBezTo>
                <a:cubicBezTo>
                  <a:pt x="265509" y="240507"/>
                  <a:pt x="314325" y="266304"/>
                  <a:pt x="366712" y="290513"/>
                </a:cubicBezTo>
                <a:cubicBezTo>
                  <a:pt x="419099" y="314722"/>
                  <a:pt x="482203" y="355204"/>
                  <a:pt x="557212" y="376238"/>
                </a:cubicBezTo>
                <a:cubicBezTo>
                  <a:pt x="632221" y="397272"/>
                  <a:pt x="761602" y="411560"/>
                  <a:pt x="816768" y="416719"/>
                </a:cubicBezTo>
                <a:cubicBezTo>
                  <a:pt x="871934" y="421878"/>
                  <a:pt x="851694" y="416719"/>
                  <a:pt x="888206" y="407194"/>
                </a:cubicBezTo>
                <a:cubicBezTo>
                  <a:pt x="924718" y="397669"/>
                  <a:pt x="1003696" y="373063"/>
                  <a:pt x="1035843" y="359569"/>
                </a:cubicBezTo>
                <a:cubicBezTo>
                  <a:pt x="1067990" y="346075"/>
                  <a:pt x="1050528" y="352823"/>
                  <a:pt x="1081087" y="326232"/>
                </a:cubicBezTo>
                <a:cubicBezTo>
                  <a:pt x="1111647" y="299641"/>
                  <a:pt x="1191419" y="224234"/>
                  <a:pt x="1219200" y="200025"/>
                </a:cubicBezTo>
                <a:cubicBezTo>
                  <a:pt x="1246981" y="175816"/>
                  <a:pt x="1226344" y="192088"/>
                  <a:pt x="1247775" y="180975"/>
                </a:cubicBezTo>
                <a:cubicBezTo>
                  <a:pt x="1269206" y="169862"/>
                  <a:pt x="1314053" y="150813"/>
                  <a:pt x="1347787" y="133350"/>
                </a:cubicBezTo>
                <a:cubicBezTo>
                  <a:pt x="1381521" y="115888"/>
                  <a:pt x="1424384" y="85725"/>
                  <a:pt x="1450181" y="76200"/>
                </a:cubicBezTo>
                <a:cubicBezTo>
                  <a:pt x="1475978" y="66675"/>
                  <a:pt x="1452562" y="57547"/>
                  <a:pt x="1502568" y="76200"/>
                </a:cubicBezTo>
                <a:cubicBezTo>
                  <a:pt x="1552574" y="94853"/>
                  <a:pt x="1688702" y="153194"/>
                  <a:pt x="1750218" y="188119"/>
                </a:cubicBezTo>
                <a:cubicBezTo>
                  <a:pt x="1811734" y="223044"/>
                  <a:pt x="1843484" y="241300"/>
                  <a:pt x="1871662" y="285750"/>
                </a:cubicBezTo>
                <a:cubicBezTo>
                  <a:pt x="1899840" y="330200"/>
                  <a:pt x="1909762" y="419497"/>
                  <a:pt x="1919287" y="454819"/>
                </a:cubicBezTo>
                <a:cubicBezTo>
                  <a:pt x="1928812" y="490141"/>
                  <a:pt x="1929606" y="473473"/>
                  <a:pt x="1928812" y="497682"/>
                </a:cubicBezTo>
                <a:cubicBezTo>
                  <a:pt x="1928018" y="521891"/>
                  <a:pt x="1921669" y="560388"/>
                  <a:pt x="1914525" y="600075"/>
                </a:cubicBezTo>
                <a:cubicBezTo>
                  <a:pt x="1907381" y="639762"/>
                  <a:pt x="1891903" y="703660"/>
                  <a:pt x="1885950" y="735807"/>
                </a:cubicBezTo>
                <a:cubicBezTo>
                  <a:pt x="1879997" y="767954"/>
                  <a:pt x="1875234" y="771526"/>
                  <a:pt x="1878806" y="792957"/>
                </a:cubicBezTo>
                <a:cubicBezTo>
                  <a:pt x="1882378" y="814388"/>
                  <a:pt x="1889919" y="842169"/>
                  <a:pt x="1907381" y="864394"/>
                </a:cubicBezTo>
                <a:cubicBezTo>
                  <a:pt x="1924843" y="886619"/>
                  <a:pt x="1959372" y="905670"/>
                  <a:pt x="1983581" y="926307"/>
                </a:cubicBezTo>
                <a:cubicBezTo>
                  <a:pt x="2007790" y="946945"/>
                  <a:pt x="2082842" y="1036655"/>
                  <a:pt x="2092109" y="10605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/>
          <p:cNvSpPr/>
          <p:nvPr/>
        </p:nvSpPr>
        <p:spPr>
          <a:xfrm>
            <a:off x="2381" y="2293144"/>
            <a:ext cx="2171700" cy="473869"/>
          </a:xfrm>
          <a:custGeom>
            <a:avLst/>
            <a:gdLst>
              <a:gd name="connsiteX0" fmla="*/ 0 w 2171700"/>
              <a:gd name="connsiteY0" fmla="*/ 0 h 473869"/>
              <a:gd name="connsiteX1" fmla="*/ 54769 w 2171700"/>
              <a:gd name="connsiteY1" fmla="*/ 19050 h 473869"/>
              <a:gd name="connsiteX2" fmla="*/ 211932 w 2171700"/>
              <a:gd name="connsiteY2" fmla="*/ 100012 h 473869"/>
              <a:gd name="connsiteX3" fmla="*/ 252413 w 2171700"/>
              <a:gd name="connsiteY3" fmla="*/ 142875 h 473869"/>
              <a:gd name="connsiteX4" fmla="*/ 280988 w 2171700"/>
              <a:gd name="connsiteY4" fmla="*/ 164306 h 473869"/>
              <a:gd name="connsiteX5" fmla="*/ 395288 w 2171700"/>
              <a:gd name="connsiteY5" fmla="*/ 192881 h 473869"/>
              <a:gd name="connsiteX6" fmla="*/ 578644 w 2171700"/>
              <a:gd name="connsiteY6" fmla="*/ 233362 h 473869"/>
              <a:gd name="connsiteX7" fmla="*/ 619125 w 2171700"/>
              <a:gd name="connsiteY7" fmla="*/ 228600 h 473869"/>
              <a:gd name="connsiteX8" fmla="*/ 638175 w 2171700"/>
              <a:gd name="connsiteY8" fmla="*/ 230981 h 473869"/>
              <a:gd name="connsiteX9" fmla="*/ 762000 w 2171700"/>
              <a:gd name="connsiteY9" fmla="*/ 273844 h 473869"/>
              <a:gd name="connsiteX10" fmla="*/ 866775 w 2171700"/>
              <a:gd name="connsiteY10" fmla="*/ 309562 h 473869"/>
              <a:gd name="connsiteX11" fmla="*/ 964407 w 2171700"/>
              <a:gd name="connsiteY11" fmla="*/ 323850 h 473869"/>
              <a:gd name="connsiteX12" fmla="*/ 1350169 w 2171700"/>
              <a:gd name="connsiteY12" fmla="*/ 361950 h 473869"/>
              <a:gd name="connsiteX13" fmla="*/ 1938338 w 2171700"/>
              <a:gd name="connsiteY13" fmla="*/ 423862 h 473869"/>
              <a:gd name="connsiteX14" fmla="*/ 2076450 w 2171700"/>
              <a:gd name="connsiteY14" fmla="*/ 442912 h 473869"/>
              <a:gd name="connsiteX15" fmla="*/ 2147888 w 2171700"/>
              <a:gd name="connsiteY15" fmla="*/ 461962 h 473869"/>
              <a:gd name="connsiteX16" fmla="*/ 2171700 w 2171700"/>
              <a:gd name="connsiteY16" fmla="*/ 473869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1700" h="473869">
                <a:moveTo>
                  <a:pt x="0" y="0"/>
                </a:moveTo>
                <a:cubicBezTo>
                  <a:pt x="9723" y="1190"/>
                  <a:pt x="19447" y="2381"/>
                  <a:pt x="54769" y="19050"/>
                </a:cubicBezTo>
                <a:cubicBezTo>
                  <a:pt x="90091" y="35719"/>
                  <a:pt x="178991" y="79375"/>
                  <a:pt x="211932" y="100012"/>
                </a:cubicBezTo>
                <a:cubicBezTo>
                  <a:pt x="244873" y="120649"/>
                  <a:pt x="240904" y="132159"/>
                  <a:pt x="252413" y="142875"/>
                </a:cubicBezTo>
                <a:cubicBezTo>
                  <a:pt x="263922" y="153591"/>
                  <a:pt x="257176" y="155972"/>
                  <a:pt x="280988" y="164306"/>
                </a:cubicBezTo>
                <a:cubicBezTo>
                  <a:pt x="304800" y="172640"/>
                  <a:pt x="345679" y="181372"/>
                  <a:pt x="395288" y="192881"/>
                </a:cubicBezTo>
                <a:cubicBezTo>
                  <a:pt x="444897" y="204390"/>
                  <a:pt x="541338" y="227409"/>
                  <a:pt x="578644" y="233362"/>
                </a:cubicBezTo>
                <a:cubicBezTo>
                  <a:pt x="615950" y="239315"/>
                  <a:pt x="609203" y="228997"/>
                  <a:pt x="619125" y="228600"/>
                </a:cubicBezTo>
                <a:cubicBezTo>
                  <a:pt x="629047" y="228203"/>
                  <a:pt x="614363" y="223440"/>
                  <a:pt x="638175" y="230981"/>
                </a:cubicBezTo>
                <a:cubicBezTo>
                  <a:pt x="661987" y="238522"/>
                  <a:pt x="762000" y="273844"/>
                  <a:pt x="762000" y="273844"/>
                </a:cubicBezTo>
                <a:cubicBezTo>
                  <a:pt x="800100" y="286941"/>
                  <a:pt x="833041" y="301228"/>
                  <a:pt x="866775" y="309562"/>
                </a:cubicBezTo>
                <a:cubicBezTo>
                  <a:pt x="900509" y="317896"/>
                  <a:pt x="964407" y="323850"/>
                  <a:pt x="964407" y="323850"/>
                </a:cubicBezTo>
                <a:lnTo>
                  <a:pt x="1350169" y="361950"/>
                </a:lnTo>
                <a:lnTo>
                  <a:pt x="1938338" y="423862"/>
                </a:lnTo>
                <a:cubicBezTo>
                  <a:pt x="2059385" y="437356"/>
                  <a:pt x="2041525" y="436562"/>
                  <a:pt x="2076450" y="442912"/>
                </a:cubicBezTo>
                <a:cubicBezTo>
                  <a:pt x="2111375" y="449262"/>
                  <a:pt x="2132013" y="456803"/>
                  <a:pt x="2147888" y="461962"/>
                </a:cubicBezTo>
                <a:cubicBezTo>
                  <a:pt x="2163763" y="467122"/>
                  <a:pt x="2167731" y="470495"/>
                  <a:pt x="2171700" y="47386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26" name="フリーフォーム 1025"/>
          <p:cNvSpPr/>
          <p:nvPr/>
        </p:nvSpPr>
        <p:spPr>
          <a:xfrm>
            <a:off x="959644" y="2626519"/>
            <a:ext cx="374433" cy="1740694"/>
          </a:xfrm>
          <a:custGeom>
            <a:avLst/>
            <a:gdLst>
              <a:gd name="connsiteX0" fmla="*/ 0 w 374433"/>
              <a:gd name="connsiteY0" fmla="*/ 0 h 1740694"/>
              <a:gd name="connsiteX1" fmla="*/ 102394 w 374433"/>
              <a:gd name="connsiteY1" fmla="*/ 300037 h 1740694"/>
              <a:gd name="connsiteX2" fmla="*/ 123825 w 374433"/>
              <a:gd name="connsiteY2" fmla="*/ 330994 h 1740694"/>
              <a:gd name="connsiteX3" fmla="*/ 126206 w 374433"/>
              <a:gd name="connsiteY3" fmla="*/ 383381 h 1740694"/>
              <a:gd name="connsiteX4" fmla="*/ 183356 w 374433"/>
              <a:gd name="connsiteY4" fmla="*/ 461962 h 1740694"/>
              <a:gd name="connsiteX5" fmla="*/ 335756 w 374433"/>
              <a:gd name="connsiteY5" fmla="*/ 669131 h 1740694"/>
              <a:gd name="connsiteX6" fmla="*/ 371475 w 374433"/>
              <a:gd name="connsiteY6" fmla="*/ 731044 h 1740694"/>
              <a:gd name="connsiteX7" fmla="*/ 366712 w 374433"/>
              <a:gd name="connsiteY7" fmla="*/ 828675 h 1740694"/>
              <a:gd name="connsiteX8" fmla="*/ 321469 w 374433"/>
              <a:gd name="connsiteY8" fmla="*/ 916781 h 1740694"/>
              <a:gd name="connsiteX9" fmla="*/ 280987 w 374433"/>
              <a:gd name="connsiteY9" fmla="*/ 1012031 h 1740694"/>
              <a:gd name="connsiteX10" fmla="*/ 252412 w 374433"/>
              <a:gd name="connsiteY10" fmla="*/ 1145381 h 1740694"/>
              <a:gd name="connsiteX11" fmla="*/ 197644 w 374433"/>
              <a:gd name="connsiteY11" fmla="*/ 1593056 h 1740694"/>
              <a:gd name="connsiteX12" fmla="*/ 171450 w 374433"/>
              <a:gd name="connsiteY12" fmla="*/ 1683544 h 1740694"/>
              <a:gd name="connsiteX13" fmla="*/ 130969 w 374433"/>
              <a:gd name="connsiteY13" fmla="*/ 1740694 h 17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33" h="1740694">
                <a:moveTo>
                  <a:pt x="0" y="0"/>
                </a:moveTo>
                <a:cubicBezTo>
                  <a:pt x="40878" y="122435"/>
                  <a:pt x="81756" y="244871"/>
                  <a:pt x="102394" y="300037"/>
                </a:cubicBezTo>
                <a:cubicBezTo>
                  <a:pt x="123032" y="355203"/>
                  <a:pt x="119856" y="317103"/>
                  <a:pt x="123825" y="330994"/>
                </a:cubicBezTo>
                <a:cubicBezTo>
                  <a:pt x="127794" y="344885"/>
                  <a:pt x="116284" y="361553"/>
                  <a:pt x="126206" y="383381"/>
                </a:cubicBezTo>
                <a:cubicBezTo>
                  <a:pt x="136128" y="405209"/>
                  <a:pt x="183356" y="461962"/>
                  <a:pt x="183356" y="461962"/>
                </a:cubicBezTo>
                <a:cubicBezTo>
                  <a:pt x="218281" y="509587"/>
                  <a:pt x="304403" y="624284"/>
                  <a:pt x="335756" y="669131"/>
                </a:cubicBezTo>
                <a:cubicBezTo>
                  <a:pt x="367109" y="713978"/>
                  <a:pt x="366316" y="704453"/>
                  <a:pt x="371475" y="731044"/>
                </a:cubicBezTo>
                <a:cubicBezTo>
                  <a:pt x="376634" y="757635"/>
                  <a:pt x="375046" y="797719"/>
                  <a:pt x="366712" y="828675"/>
                </a:cubicBezTo>
                <a:cubicBezTo>
                  <a:pt x="358378" y="859631"/>
                  <a:pt x="335756" y="886222"/>
                  <a:pt x="321469" y="916781"/>
                </a:cubicBezTo>
                <a:cubicBezTo>
                  <a:pt x="307182" y="947340"/>
                  <a:pt x="292496" y="973931"/>
                  <a:pt x="280987" y="1012031"/>
                </a:cubicBezTo>
                <a:cubicBezTo>
                  <a:pt x="269478" y="1050131"/>
                  <a:pt x="266302" y="1048544"/>
                  <a:pt x="252412" y="1145381"/>
                </a:cubicBezTo>
                <a:cubicBezTo>
                  <a:pt x="238522" y="1242218"/>
                  <a:pt x="211138" y="1503362"/>
                  <a:pt x="197644" y="1593056"/>
                </a:cubicBezTo>
                <a:cubicBezTo>
                  <a:pt x="184150" y="1682750"/>
                  <a:pt x="182563" y="1658938"/>
                  <a:pt x="171450" y="1683544"/>
                </a:cubicBezTo>
                <a:cubicBezTo>
                  <a:pt x="160338" y="1708150"/>
                  <a:pt x="145653" y="1724422"/>
                  <a:pt x="130969" y="17406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28" name="フリーフォーム 1027"/>
          <p:cNvSpPr/>
          <p:nvPr/>
        </p:nvSpPr>
        <p:spPr>
          <a:xfrm>
            <a:off x="163286" y="4367893"/>
            <a:ext cx="933450" cy="2163536"/>
          </a:xfrm>
          <a:custGeom>
            <a:avLst/>
            <a:gdLst>
              <a:gd name="connsiteX0" fmla="*/ 933450 w 933450"/>
              <a:gd name="connsiteY0" fmla="*/ 0 h 2163536"/>
              <a:gd name="connsiteX1" fmla="*/ 601435 w 933450"/>
              <a:gd name="connsiteY1" fmla="*/ 451757 h 2163536"/>
              <a:gd name="connsiteX2" fmla="*/ 547007 w 933450"/>
              <a:gd name="connsiteY2" fmla="*/ 525236 h 2163536"/>
              <a:gd name="connsiteX3" fmla="*/ 514350 w 933450"/>
              <a:gd name="connsiteY3" fmla="*/ 609600 h 2163536"/>
              <a:gd name="connsiteX4" fmla="*/ 487135 w 933450"/>
              <a:gd name="connsiteY4" fmla="*/ 786493 h 2163536"/>
              <a:gd name="connsiteX5" fmla="*/ 468085 w 933450"/>
              <a:gd name="connsiteY5" fmla="*/ 1083128 h 2163536"/>
              <a:gd name="connsiteX6" fmla="*/ 451757 w 933450"/>
              <a:gd name="connsiteY6" fmla="*/ 1156607 h 2163536"/>
              <a:gd name="connsiteX7" fmla="*/ 421821 w 933450"/>
              <a:gd name="connsiteY7" fmla="*/ 1230086 h 2163536"/>
              <a:gd name="connsiteX8" fmla="*/ 405493 w 933450"/>
              <a:gd name="connsiteY8" fmla="*/ 1366157 h 2163536"/>
              <a:gd name="connsiteX9" fmla="*/ 367393 w 933450"/>
              <a:gd name="connsiteY9" fmla="*/ 1469571 h 2163536"/>
              <a:gd name="connsiteX10" fmla="*/ 171450 w 933450"/>
              <a:gd name="connsiteY10" fmla="*/ 1880507 h 2163536"/>
              <a:gd name="connsiteX11" fmla="*/ 0 w 933450"/>
              <a:gd name="connsiteY11" fmla="*/ 2163536 h 216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450" h="2163536">
                <a:moveTo>
                  <a:pt x="933450" y="0"/>
                </a:moveTo>
                <a:lnTo>
                  <a:pt x="601435" y="451757"/>
                </a:lnTo>
                <a:cubicBezTo>
                  <a:pt x="537028" y="539296"/>
                  <a:pt x="561521" y="498929"/>
                  <a:pt x="547007" y="525236"/>
                </a:cubicBezTo>
                <a:cubicBezTo>
                  <a:pt x="532493" y="551543"/>
                  <a:pt x="524329" y="566057"/>
                  <a:pt x="514350" y="609600"/>
                </a:cubicBezTo>
                <a:cubicBezTo>
                  <a:pt x="504371" y="653143"/>
                  <a:pt x="494846" y="707572"/>
                  <a:pt x="487135" y="786493"/>
                </a:cubicBezTo>
                <a:cubicBezTo>
                  <a:pt x="479424" y="865414"/>
                  <a:pt x="473981" y="1021442"/>
                  <a:pt x="468085" y="1083128"/>
                </a:cubicBezTo>
                <a:cubicBezTo>
                  <a:pt x="462189" y="1144814"/>
                  <a:pt x="459468" y="1132114"/>
                  <a:pt x="451757" y="1156607"/>
                </a:cubicBezTo>
                <a:cubicBezTo>
                  <a:pt x="444046" y="1181100"/>
                  <a:pt x="429532" y="1195161"/>
                  <a:pt x="421821" y="1230086"/>
                </a:cubicBezTo>
                <a:cubicBezTo>
                  <a:pt x="414110" y="1265011"/>
                  <a:pt x="414564" y="1326243"/>
                  <a:pt x="405493" y="1366157"/>
                </a:cubicBezTo>
                <a:cubicBezTo>
                  <a:pt x="396422" y="1406071"/>
                  <a:pt x="406400" y="1383846"/>
                  <a:pt x="367393" y="1469571"/>
                </a:cubicBezTo>
                <a:cubicBezTo>
                  <a:pt x="328386" y="1555296"/>
                  <a:pt x="232682" y="1764846"/>
                  <a:pt x="171450" y="1880507"/>
                </a:cubicBezTo>
                <a:cubicBezTo>
                  <a:pt x="110218" y="1996168"/>
                  <a:pt x="55109" y="2079852"/>
                  <a:pt x="0" y="216353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0" name="フリーフォーム 1029"/>
          <p:cNvSpPr/>
          <p:nvPr/>
        </p:nvSpPr>
        <p:spPr>
          <a:xfrm>
            <a:off x="770164" y="4425043"/>
            <a:ext cx="1477736" cy="2111828"/>
          </a:xfrm>
          <a:custGeom>
            <a:avLst/>
            <a:gdLst>
              <a:gd name="connsiteX0" fmla="*/ 0 w 1477736"/>
              <a:gd name="connsiteY0" fmla="*/ 2111828 h 2111828"/>
              <a:gd name="connsiteX1" fmla="*/ 40822 w 1477736"/>
              <a:gd name="connsiteY1" fmla="*/ 2000250 h 2111828"/>
              <a:gd name="connsiteX2" fmla="*/ 68036 w 1477736"/>
              <a:gd name="connsiteY2" fmla="*/ 1913164 h 2111828"/>
              <a:gd name="connsiteX3" fmla="*/ 103415 w 1477736"/>
              <a:gd name="connsiteY3" fmla="*/ 1779814 h 2111828"/>
              <a:gd name="connsiteX4" fmla="*/ 163286 w 1477736"/>
              <a:gd name="connsiteY4" fmla="*/ 1649186 h 2111828"/>
              <a:gd name="connsiteX5" fmla="*/ 198665 w 1477736"/>
              <a:gd name="connsiteY5" fmla="*/ 1578428 h 2111828"/>
              <a:gd name="connsiteX6" fmla="*/ 310243 w 1477736"/>
              <a:gd name="connsiteY6" fmla="*/ 1366157 h 2111828"/>
              <a:gd name="connsiteX7" fmla="*/ 381000 w 1477736"/>
              <a:gd name="connsiteY7" fmla="*/ 1276350 h 2111828"/>
              <a:gd name="connsiteX8" fmla="*/ 435429 w 1477736"/>
              <a:gd name="connsiteY8" fmla="*/ 1205593 h 2111828"/>
              <a:gd name="connsiteX9" fmla="*/ 478972 w 1477736"/>
              <a:gd name="connsiteY9" fmla="*/ 1129393 h 2111828"/>
              <a:gd name="connsiteX10" fmla="*/ 544286 w 1477736"/>
              <a:gd name="connsiteY10" fmla="*/ 976993 h 2111828"/>
              <a:gd name="connsiteX11" fmla="*/ 587829 w 1477736"/>
              <a:gd name="connsiteY11" fmla="*/ 911678 h 2111828"/>
              <a:gd name="connsiteX12" fmla="*/ 674915 w 1477736"/>
              <a:gd name="connsiteY12" fmla="*/ 734786 h 2111828"/>
              <a:gd name="connsiteX13" fmla="*/ 770165 w 1477736"/>
              <a:gd name="connsiteY13" fmla="*/ 579664 h 2111828"/>
              <a:gd name="connsiteX14" fmla="*/ 794657 w 1477736"/>
              <a:gd name="connsiteY14" fmla="*/ 560614 h 2111828"/>
              <a:gd name="connsiteX15" fmla="*/ 889907 w 1477736"/>
              <a:gd name="connsiteY15" fmla="*/ 506186 h 2111828"/>
              <a:gd name="connsiteX16" fmla="*/ 990600 w 1477736"/>
              <a:gd name="connsiteY16" fmla="*/ 438150 h 2111828"/>
              <a:gd name="connsiteX17" fmla="*/ 1050472 w 1477736"/>
              <a:gd name="connsiteY17" fmla="*/ 419100 h 2111828"/>
              <a:gd name="connsiteX18" fmla="*/ 1107622 w 1477736"/>
              <a:gd name="connsiteY18" fmla="*/ 342900 h 2111828"/>
              <a:gd name="connsiteX19" fmla="*/ 1159329 w 1477736"/>
              <a:gd name="connsiteY19" fmla="*/ 283028 h 2111828"/>
              <a:gd name="connsiteX20" fmla="*/ 1396093 w 1477736"/>
              <a:gd name="connsiteY20" fmla="*/ 78921 h 2111828"/>
              <a:gd name="connsiteX21" fmla="*/ 1477736 w 1477736"/>
              <a:gd name="connsiteY21" fmla="*/ 0 h 2111828"/>
              <a:gd name="connsiteX0" fmla="*/ 0 w 1477736"/>
              <a:gd name="connsiteY0" fmla="*/ 2111828 h 2111828"/>
              <a:gd name="connsiteX1" fmla="*/ 40822 w 1477736"/>
              <a:gd name="connsiteY1" fmla="*/ 2000250 h 2111828"/>
              <a:gd name="connsiteX2" fmla="*/ 68036 w 1477736"/>
              <a:gd name="connsiteY2" fmla="*/ 1913164 h 2111828"/>
              <a:gd name="connsiteX3" fmla="*/ 103415 w 1477736"/>
              <a:gd name="connsiteY3" fmla="*/ 1779814 h 2111828"/>
              <a:gd name="connsiteX4" fmla="*/ 163286 w 1477736"/>
              <a:gd name="connsiteY4" fmla="*/ 1649186 h 2111828"/>
              <a:gd name="connsiteX5" fmla="*/ 198665 w 1477736"/>
              <a:gd name="connsiteY5" fmla="*/ 1578428 h 2111828"/>
              <a:gd name="connsiteX6" fmla="*/ 310243 w 1477736"/>
              <a:gd name="connsiteY6" fmla="*/ 1366157 h 2111828"/>
              <a:gd name="connsiteX7" fmla="*/ 381000 w 1477736"/>
              <a:gd name="connsiteY7" fmla="*/ 1276350 h 2111828"/>
              <a:gd name="connsiteX8" fmla="*/ 435429 w 1477736"/>
              <a:gd name="connsiteY8" fmla="*/ 1205593 h 2111828"/>
              <a:gd name="connsiteX9" fmla="*/ 478972 w 1477736"/>
              <a:gd name="connsiteY9" fmla="*/ 1129393 h 2111828"/>
              <a:gd name="connsiteX10" fmla="*/ 544286 w 1477736"/>
              <a:gd name="connsiteY10" fmla="*/ 976993 h 2111828"/>
              <a:gd name="connsiteX11" fmla="*/ 587829 w 1477736"/>
              <a:gd name="connsiteY11" fmla="*/ 911678 h 2111828"/>
              <a:gd name="connsiteX12" fmla="*/ 674915 w 1477736"/>
              <a:gd name="connsiteY12" fmla="*/ 734786 h 2111828"/>
              <a:gd name="connsiteX13" fmla="*/ 770165 w 1477736"/>
              <a:gd name="connsiteY13" fmla="*/ 579664 h 2111828"/>
              <a:gd name="connsiteX14" fmla="*/ 794657 w 1477736"/>
              <a:gd name="connsiteY14" fmla="*/ 560614 h 2111828"/>
              <a:gd name="connsiteX15" fmla="*/ 889907 w 1477736"/>
              <a:gd name="connsiteY15" fmla="*/ 513330 h 2111828"/>
              <a:gd name="connsiteX16" fmla="*/ 990600 w 1477736"/>
              <a:gd name="connsiteY16" fmla="*/ 438150 h 2111828"/>
              <a:gd name="connsiteX17" fmla="*/ 1050472 w 1477736"/>
              <a:gd name="connsiteY17" fmla="*/ 419100 h 2111828"/>
              <a:gd name="connsiteX18" fmla="*/ 1107622 w 1477736"/>
              <a:gd name="connsiteY18" fmla="*/ 342900 h 2111828"/>
              <a:gd name="connsiteX19" fmla="*/ 1159329 w 1477736"/>
              <a:gd name="connsiteY19" fmla="*/ 283028 h 2111828"/>
              <a:gd name="connsiteX20" fmla="*/ 1396093 w 1477736"/>
              <a:gd name="connsiteY20" fmla="*/ 78921 h 2111828"/>
              <a:gd name="connsiteX21" fmla="*/ 1477736 w 1477736"/>
              <a:gd name="connsiteY21" fmla="*/ 0 h 2111828"/>
              <a:gd name="connsiteX0" fmla="*/ 0 w 1477736"/>
              <a:gd name="connsiteY0" fmla="*/ 2111828 h 2111828"/>
              <a:gd name="connsiteX1" fmla="*/ 40822 w 1477736"/>
              <a:gd name="connsiteY1" fmla="*/ 2000250 h 2111828"/>
              <a:gd name="connsiteX2" fmla="*/ 68036 w 1477736"/>
              <a:gd name="connsiteY2" fmla="*/ 1913164 h 2111828"/>
              <a:gd name="connsiteX3" fmla="*/ 103415 w 1477736"/>
              <a:gd name="connsiteY3" fmla="*/ 1779814 h 2111828"/>
              <a:gd name="connsiteX4" fmla="*/ 163286 w 1477736"/>
              <a:gd name="connsiteY4" fmla="*/ 1649186 h 2111828"/>
              <a:gd name="connsiteX5" fmla="*/ 198665 w 1477736"/>
              <a:gd name="connsiteY5" fmla="*/ 1578428 h 2111828"/>
              <a:gd name="connsiteX6" fmla="*/ 310243 w 1477736"/>
              <a:gd name="connsiteY6" fmla="*/ 1366157 h 2111828"/>
              <a:gd name="connsiteX7" fmla="*/ 381000 w 1477736"/>
              <a:gd name="connsiteY7" fmla="*/ 1276350 h 2111828"/>
              <a:gd name="connsiteX8" fmla="*/ 435429 w 1477736"/>
              <a:gd name="connsiteY8" fmla="*/ 1205593 h 2111828"/>
              <a:gd name="connsiteX9" fmla="*/ 478972 w 1477736"/>
              <a:gd name="connsiteY9" fmla="*/ 1129393 h 2111828"/>
              <a:gd name="connsiteX10" fmla="*/ 544286 w 1477736"/>
              <a:gd name="connsiteY10" fmla="*/ 976993 h 2111828"/>
              <a:gd name="connsiteX11" fmla="*/ 587829 w 1477736"/>
              <a:gd name="connsiteY11" fmla="*/ 911678 h 2111828"/>
              <a:gd name="connsiteX12" fmla="*/ 674915 w 1477736"/>
              <a:gd name="connsiteY12" fmla="*/ 734786 h 2111828"/>
              <a:gd name="connsiteX13" fmla="*/ 770165 w 1477736"/>
              <a:gd name="connsiteY13" fmla="*/ 579664 h 2111828"/>
              <a:gd name="connsiteX14" fmla="*/ 794657 w 1477736"/>
              <a:gd name="connsiteY14" fmla="*/ 560614 h 2111828"/>
              <a:gd name="connsiteX15" fmla="*/ 889907 w 1477736"/>
              <a:gd name="connsiteY15" fmla="*/ 513330 h 2111828"/>
              <a:gd name="connsiteX16" fmla="*/ 995363 w 1477736"/>
              <a:gd name="connsiteY16" fmla="*/ 452437 h 2111828"/>
              <a:gd name="connsiteX17" fmla="*/ 1050472 w 1477736"/>
              <a:gd name="connsiteY17" fmla="*/ 419100 h 2111828"/>
              <a:gd name="connsiteX18" fmla="*/ 1107622 w 1477736"/>
              <a:gd name="connsiteY18" fmla="*/ 342900 h 2111828"/>
              <a:gd name="connsiteX19" fmla="*/ 1159329 w 1477736"/>
              <a:gd name="connsiteY19" fmla="*/ 283028 h 2111828"/>
              <a:gd name="connsiteX20" fmla="*/ 1396093 w 1477736"/>
              <a:gd name="connsiteY20" fmla="*/ 78921 h 2111828"/>
              <a:gd name="connsiteX21" fmla="*/ 1477736 w 1477736"/>
              <a:gd name="connsiteY21" fmla="*/ 0 h 2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7736" h="2111828">
                <a:moveTo>
                  <a:pt x="0" y="2111828"/>
                </a:moveTo>
                <a:cubicBezTo>
                  <a:pt x="14741" y="2072594"/>
                  <a:pt x="29483" y="2033361"/>
                  <a:pt x="40822" y="2000250"/>
                </a:cubicBezTo>
                <a:cubicBezTo>
                  <a:pt x="52161" y="1967139"/>
                  <a:pt x="57604" y="1949903"/>
                  <a:pt x="68036" y="1913164"/>
                </a:cubicBezTo>
                <a:cubicBezTo>
                  <a:pt x="78468" y="1876425"/>
                  <a:pt x="87540" y="1823810"/>
                  <a:pt x="103415" y="1779814"/>
                </a:cubicBezTo>
                <a:cubicBezTo>
                  <a:pt x="119290" y="1735818"/>
                  <a:pt x="147411" y="1682750"/>
                  <a:pt x="163286" y="1649186"/>
                </a:cubicBezTo>
                <a:cubicBezTo>
                  <a:pt x="179161" y="1615622"/>
                  <a:pt x="174172" y="1625599"/>
                  <a:pt x="198665" y="1578428"/>
                </a:cubicBezTo>
                <a:cubicBezTo>
                  <a:pt x="223158" y="1531256"/>
                  <a:pt x="279854" y="1416503"/>
                  <a:pt x="310243" y="1366157"/>
                </a:cubicBezTo>
                <a:cubicBezTo>
                  <a:pt x="340632" y="1315811"/>
                  <a:pt x="360136" y="1303111"/>
                  <a:pt x="381000" y="1276350"/>
                </a:cubicBezTo>
                <a:cubicBezTo>
                  <a:pt x="401864" y="1249589"/>
                  <a:pt x="419100" y="1230086"/>
                  <a:pt x="435429" y="1205593"/>
                </a:cubicBezTo>
                <a:cubicBezTo>
                  <a:pt x="451758" y="1181100"/>
                  <a:pt x="460829" y="1167493"/>
                  <a:pt x="478972" y="1129393"/>
                </a:cubicBezTo>
                <a:cubicBezTo>
                  <a:pt x="497115" y="1091293"/>
                  <a:pt x="526143" y="1013279"/>
                  <a:pt x="544286" y="976993"/>
                </a:cubicBezTo>
                <a:cubicBezTo>
                  <a:pt x="562429" y="940707"/>
                  <a:pt x="566058" y="952046"/>
                  <a:pt x="587829" y="911678"/>
                </a:cubicBezTo>
                <a:cubicBezTo>
                  <a:pt x="609601" y="871310"/>
                  <a:pt x="644526" y="790122"/>
                  <a:pt x="674915" y="734786"/>
                </a:cubicBezTo>
                <a:cubicBezTo>
                  <a:pt x="705304" y="679450"/>
                  <a:pt x="750208" y="608693"/>
                  <a:pt x="770165" y="579664"/>
                </a:cubicBezTo>
                <a:cubicBezTo>
                  <a:pt x="790122" y="550635"/>
                  <a:pt x="774700" y="571670"/>
                  <a:pt x="794657" y="560614"/>
                </a:cubicBezTo>
                <a:cubicBezTo>
                  <a:pt x="814614" y="549558"/>
                  <a:pt x="856456" y="531359"/>
                  <a:pt x="889907" y="513330"/>
                </a:cubicBezTo>
                <a:cubicBezTo>
                  <a:pt x="923358" y="495301"/>
                  <a:pt x="968602" y="468142"/>
                  <a:pt x="995363" y="452437"/>
                </a:cubicBezTo>
                <a:cubicBezTo>
                  <a:pt x="1022124" y="436732"/>
                  <a:pt x="1031762" y="437356"/>
                  <a:pt x="1050472" y="419100"/>
                </a:cubicBezTo>
                <a:cubicBezTo>
                  <a:pt x="1069182" y="400844"/>
                  <a:pt x="1089479" y="365579"/>
                  <a:pt x="1107622" y="342900"/>
                </a:cubicBezTo>
                <a:cubicBezTo>
                  <a:pt x="1125765" y="320221"/>
                  <a:pt x="1111251" y="327024"/>
                  <a:pt x="1159329" y="283028"/>
                </a:cubicBezTo>
                <a:cubicBezTo>
                  <a:pt x="1207407" y="239032"/>
                  <a:pt x="1343025" y="126092"/>
                  <a:pt x="1396093" y="78921"/>
                </a:cubicBezTo>
                <a:cubicBezTo>
                  <a:pt x="1449161" y="31750"/>
                  <a:pt x="1463448" y="15875"/>
                  <a:pt x="147773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2" name="フリーフォーム 1031"/>
          <p:cNvSpPr/>
          <p:nvPr/>
        </p:nvSpPr>
        <p:spPr>
          <a:xfrm>
            <a:off x="4867275" y="5995988"/>
            <a:ext cx="120559" cy="542925"/>
          </a:xfrm>
          <a:custGeom>
            <a:avLst/>
            <a:gdLst>
              <a:gd name="connsiteX0" fmla="*/ 0 w 120559"/>
              <a:gd name="connsiteY0" fmla="*/ 0 h 542925"/>
              <a:gd name="connsiteX1" fmla="*/ 71438 w 120559"/>
              <a:gd name="connsiteY1" fmla="*/ 197643 h 542925"/>
              <a:gd name="connsiteX2" fmla="*/ 85725 w 120559"/>
              <a:gd name="connsiteY2" fmla="*/ 280987 h 542925"/>
              <a:gd name="connsiteX3" fmla="*/ 116681 w 120559"/>
              <a:gd name="connsiteY3" fmla="*/ 428625 h 542925"/>
              <a:gd name="connsiteX4" fmla="*/ 119063 w 120559"/>
              <a:gd name="connsiteY4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59" h="542925">
                <a:moveTo>
                  <a:pt x="0" y="0"/>
                </a:moveTo>
                <a:cubicBezTo>
                  <a:pt x="28575" y="75406"/>
                  <a:pt x="57151" y="150812"/>
                  <a:pt x="71438" y="197643"/>
                </a:cubicBezTo>
                <a:cubicBezTo>
                  <a:pt x="85725" y="244474"/>
                  <a:pt x="78185" y="242490"/>
                  <a:pt x="85725" y="280987"/>
                </a:cubicBezTo>
                <a:cubicBezTo>
                  <a:pt x="93265" y="319484"/>
                  <a:pt x="111125" y="384969"/>
                  <a:pt x="116681" y="428625"/>
                </a:cubicBezTo>
                <a:cubicBezTo>
                  <a:pt x="122237" y="472281"/>
                  <a:pt x="120650" y="507603"/>
                  <a:pt x="119063" y="54292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3" name="フリーフォーム 1032"/>
          <p:cNvSpPr/>
          <p:nvPr/>
        </p:nvSpPr>
        <p:spPr>
          <a:xfrm>
            <a:off x="831056" y="5945956"/>
            <a:ext cx="3126582" cy="585813"/>
          </a:xfrm>
          <a:custGeom>
            <a:avLst/>
            <a:gdLst>
              <a:gd name="connsiteX0" fmla="*/ 0 w 3126582"/>
              <a:gd name="connsiteY0" fmla="*/ 445319 h 585813"/>
              <a:gd name="connsiteX1" fmla="*/ 121444 w 3126582"/>
              <a:gd name="connsiteY1" fmla="*/ 381025 h 585813"/>
              <a:gd name="connsiteX2" fmla="*/ 171450 w 3126582"/>
              <a:gd name="connsiteY2" fmla="*/ 333400 h 585813"/>
              <a:gd name="connsiteX3" fmla="*/ 204788 w 3126582"/>
              <a:gd name="connsiteY3" fmla="*/ 297682 h 585813"/>
              <a:gd name="connsiteX4" fmla="*/ 259557 w 3126582"/>
              <a:gd name="connsiteY4" fmla="*/ 259582 h 585813"/>
              <a:gd name="connsiteX5" fmla="*/ 361950 w 3126582"/>
              <a:gd name="connsiteY5" fmla="*/ 197669 h 585813"/>
              <a:gd name="connsiteX6" fmla="*/ 533400 w 3126582"/>
              <a:gd name="connsiteY6" fmla="*/ 80988 h 585813"/>
              <a:gd name="connsiteX7" fmla="*/ 581025 w 3126582"/>
              <a:gd name="connsiteY7" fmla="*/ 45269 h 585813"/>
              <a:gd name="connsiteX8" fmla="*/ 614363 w 3126582"/>
              <a:gd name="connsiteY8" fmla="*/ 45269 h 585813"/>
              <a:gd name="connsiteX9" fmla="*/ 728663 w 3126582"/>
              <a:gd name="connsiteY9" fmla="*/ 40507 h 585813"/>
              <a:gd name="connsiteX10" fmla="*/ 873919 w 3126582"/>
              <a:gd name="connsiteY10" fmla="*/ 26219 h 585813"/>
              <a:gd name="connsiteX11" fmla="*/ 914400 w 3126582"/>
              <a:gd name="connsiteY11" fmla="*/ 21457 h 585813"/>
              <a:gd name="connsiteX12" fmla="*/ 988219 w 3126582"/>
              <a:gd name="connsiteY12" fmla="*/ 25 h 585813"/>
              <a:gd name="connsiteX13" fmla="*/ 1066800 w 3126582"/>
              <a:gd name="connsiteY13" fmla="*/ 26219 h 585813"/>
              <a:gd name="connsiteX14" fmla="*/ 1114425 w 3126582"/>
              <a:gd name="connsiteY14" fmla="*/ 45269 h 585813"/>
              <a:gd name="connsiteX15" fmla="*/ 1278732 w 3126582"/>
              <a:gd name="connsiteY15" fmla="*/ 161950 h 585813"/>
              <a:gd name="connsiteX16" fmla="*/ 1319213 w 3126582"/>
              <a:gd name="connsiteY16" fmla="*/ 164332 h 585813"/>
              <a:gd name="connsiteX17" fmla="*/ 1366838 w 3126582"/>
              <a:gd name="connsiteY17" fmla="*/ 209575 h 585813"/>
              <a:gd name="connsiteX18" fmla="*/ 1619250 w 3126582"/>
              <a:gd name="connsiteY18" fmla="*/ 366738 h 585813"/>
              <a:gd name="connsiteX19" fmla="*/ 1671638 w 3126582"/>
              <a:gd name="connsiteY19" fmla="*/ 378644 h 585813"/>
              <a:gd name="connsiteX20" fmla="*/ 1759744 w 3126582"/>
              <a:gd name="connsiteY20" fmla="*/ 369119 h 585813"/>
              <a:gd name="connsiteX21" fmla="*/ 1974057 w 3126582"/>
              <a:gd name="connsiteY21" fmla="*/ 326257 h 585813"/>
              <a:gd name="connsiteX22" fmla="*/ 2045494 w 3126582"/>
              <a:gd name="connsiteY22" fmla="*/ 311969 h 585813"/>
              <a:gd name="connsiteX23" fmla="*/ 2205038 w 3126582"/>
              <a:gd name="connsiteY23" fmla="*/ 292919 h 585813"/>
              <a:gd name="connsiteX24" fmla="*/ 2264569 w 3126582"/>
              <a:gd name="connsiteY24" fmla="*/ 264344 h 585813"/>
              <a:gd name="connsiteX25" fmla="*/ 2355057 w 3126582"/>
              <a:gd name="connsiteY25" fmla="*/ 226244 h 585813"/>
              <a:gd name="connsiteX26" fmla="*/ 2378869 w 3126582"/>
              <a:gd name="connsiteY26" fmla="*/ 204813 h 585813"/>
              <a:gd name="connsiteX27" fmla="*/ 2395538 w 3126582"/>
              <a:gd name="connsiteY27" fmla="*/ 202432 h 585813"/>
              <a:gd name="connsiteX28" fmla="*/ 2540794 w 3126582"/>
              <a:gd name="connsiteY28" fmla="*/ 231007 h 585813"/>
              <a:gd name="connsiteX29" fmla="*/ 2690813 w 3126582"/>
              <a:gd name="connsiteY29" fmla="*/ 290538 h 585813"/>
              <a:gd name="connsiteX30" fmla="*/ 2790825 w 3126582"/>
              <a:gd name="connsiteY30" fmla="*/ 333400 h 585813"/>
              <a:gd name="connsiteX31" fmla="*/ 2895600 w 3126582"/>
              <a:gd name="connsiteY31" fmla="*/ 373882 h 585813"/>
              <a:gd name="connsiteX32" fmla="*/ 3005138 w 3126582"/>
              <a:gd name="connsiteY32" fmla="*/ 457225 h 585813"/>
              <a:gd name="connsiteX33" fmla="*/ 3071813 w 3126582"/>
              <a:gd name="connsiteY33" fmla="*/ 511994 h 585813"/>
              <a:gd name="connsiteX34" fmla="*/ 3114675 w 3126582"/>
              <a:gd name="connsiteY34" fmla="*/ 564382 h 585813"/>
              <a:gd name="connsiteX35" fmla="*/ 3126582 w 3126582"/>
              <a:gd name="connsiteY35" fmla="*/ 585813 h 5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26582" h="585813">
                <a:moveTo>
                  <a:pt x="0" y="445319"/>
                </a:moveTo>
                <a:cubicBezTo>
                  <a:pt x="46434" y="422498"/>
                  <a:pt x="92869" y="399678"/>
                  <a:pt x="121444" y="381025"/>
                </a:cubicBezTo>
                <a:cubicBezTo>
                  <a:pt x="150019" y="362372"/>
                  <a:pt x="157559" y="347290"/>
                  <a:pt x="171450" y="333400"/>
                </a:cubicBezTo>
                <a:cubicBezTo>
                  <a:pt x="185341" y="319510"/>
                  <a:pt x="190104" y="309985"/>
                  <a:pt x="204788" y="297682"/>
                </a:cubicBezTo>
                <a:cubicBezTo>
                  <a:pt x="219473" y="285379"/>
                  <a:pt x="233363" y="276251"/>
                  <a:pt x="259557" y="259582"/>
                </a:cubicBezTo>
                <a:cubicBezTo>
                  <a:pt x="285751" y="242913"/>
                  <a:pt x="316310" y="227435"/>
                  <a:pt x="361950" y="197669"/>
                </a:cubicBezTo>
                <a:cubicBezTo>
                  <a:pt x="407591" y="167903"/>
                  <a:pt x="496888" y="106388"/>
                  <a:pt x="533400" y="80988"/>
                </a:cubicBezTo>
                <a:cubicBezTo>
                  <a:pt x="569912" y="55588"/>
                  <a:pt x="567531" y="51222"/>
                  <a:pt x="581025" y="45269"/>
                </a:cubicBezTo>
                <a:cubicBezTo>
                  <a:pt x="594519" y="39316"/>
                  <a:pt x="614363" y="45269"/>
                  <a:pt x="614363" y="45269"/>
                </a:cubicBezTo>
                <a:cubicBezTo>
                  <a:pt x="638969" y="44475"/>
                  <a:pt x="685404" y="43682"/>
                  <a:pt x="728663" y="40507"/>
                </a:cubicBezTo>
                <a:cubicBezTo>
                  <a:pt x="771922" y="37332"/>
                  <a:pt x="842963" y="29394"/>
                  <a:pt x="873919" y="26219"/>
                </a:cubicBezTo>
                <a:cubicBezTo>
                  <a:pt x="904875" y="23044"/>
                  <a:pt x="895350" y="25823"/>
                  <a:pt x="914400" y="21457"/>
                </a:cubicBezTo>
                <a:cubicBezTo>
                  <a:pt x="933450" y="17091"/>
                  <a:pt x="962819" y="-769"/>
                  <a:pt x="988219" y="25"/>
                </a:cubicBezTo>
                <a:cubicBezTo>
                  <a:pt x="1013619" y="819"/>
                  <a:pt x="1045766" y="18678"/>
                  <a:pt x="1066800" y="26219"/>
                </a:cubicBezTo>
                <a:cubicBezTo>
                  <a:pt x="1087834" y="33760"/>
                  <a:pt x="1079103" y="22647"/>
                  <a:pt x="1114425" y="45269"/>
                </a:cubicBezTo>
                <a:cubicBezTo>
                  <a:pt x="1149747" y="67891"/>
                  <a:pt x="1244601" y="142106"/>
                  <a:pt x="1278732" y="161950"/>
                </a:cubicBezTo>
                <a:cubicBezTo>
                  <a:pt x="1312863" y="181794"/>
                  <a:pt x="1304529" y="156394"/>
                  <a:pt x="1319213" y="164332"/>
                </a:cubicBezTo>
                <a:cubicBezTo>
                  <a:pt x="1333897" y="172269"/>
                  <a:pt x="1316832" y="175841"/>
                  <a:pt x="1366838" y="209575"/>
                </a:cubicBezTo>
                <a:cubicBezTo>
                  <a:pt x="1416844" y="243309"/>
                  <a:pt x="1568450" y="338560"/>
                  <a:pt x="1619250" y="366738"/>
                </a:cubicBezTo>
                <a:cubicBezTo>
                  <a:pt x="1670050" y="394916"/>
                  <a:pt x="1648222" y="378247"/>
                  <a:pt x="1671638" y="378644"/>
                </a:cubicBezTo>
                <a:cubicBezTo>
                  <a:pt x="1695054" y="379041"/>
                  <a:pt x="1709341" y="377850"/>
                  <a:pt x="1759744" y="369119"/>
                </a:cubicBezTo>
                <a:cubicBezTo>
                  <a:pt x="1810147" y="360388"/>
                  <a:pt x="1974057" y="326257"/>
                  <a:pt x="1974057" y="326257"/>
                </a:cubicBezTo>
                <a:cubicBezTo>
                  <a:pt x="2021682" y="316732"/>
                  <a:pt x="2006997" y="317525"/>
                  <a:pt x="2045494" y="311969"/>
                </a:cubicBezTo>
                <a:cubicBezTo>
                  <a:pt x="2083991" y="306413"/>
                  <a:pt x="2168526" y="300856"/>
                  <a:pt x="2205038" y="292919"/>
                </a:cubicBezTo>
                <a:cubicBezTo>
                  <a:pt x="2241550" y="284982"/>
                  <a:pt x="2239566" y="275457"/>
                  <a:pt x="2264569" y="264344"/>
                </a:cubicBezTo>
                <a:cubicBezTo>
                  <a:pt x="2289572" y="253231"/>
                  <a:pt x="2336007" y="236166"/>
                  <a:pt x="2355057" y="226244"/>
                </a:cubicBezTo>
                <a:cubicBezTo>
                  <a:pt x="2374107" y="216322"/>
                  <a:pt x="2372122" y="208782"/>
                  <a:pt x="2378869" y="204813"/>
                </a:cubicBezTo>
                <a:cubicBezTo>
                  <a:pt x="2385616" y="200844"/>
                  <a:pt x="2368551" y="198066"/>
                  <a:pt x="2395538" y="202432"/>
                </a:cubicBezTo>
                <a:cubicBezTo>
                  <a:pt x="2422525" y="206798"/>
                  <a:pt x="2491582" y="216323"/>
                  <a:pt x="2540794" y="231007"/>
                </a:cubicBezTo>
                <a:cubicBezTo>
                  <a:pt x="2590006" y="245691"/>
                  <a:pt x="2649141" y="273472"/>
                  <a:pt x="2690813" y="290538"/>
                </a:cubicBezTo>
                <a:cubicBezTo>
                  <a:pt x="2732485" y="307603"/>
                  <a:pt x="2756694" y="319509"/>
                  <a:pt x="2790825" y="333400"/>
                </a:cubicBezTo>
                <a:cubicBezTo>
                  <a:pt x="2824956" y="347291"/>
                  <a:pt x="2859881" y="353245"/>
                  <a:pt x="2895600" y="373882"/>
                </a:cubicBezTo>
                <a:cubicBezTo>
                  <a:pt x="2931319" y="394519"/>
                  <a:pt x="2975769" y="434206"/>
                  <a:pt x="3005138" y="457225"/>
                </a:cubicBezTo>
                <a:cubicBezTo>
                  <a:pt x="3034507" y="480244"/>
                  <a:pt x="3053557" y="494135"/>
                  <a:pt x="3071813" y="511994"/>
                </a:cubicBezTo>
                <a:cubicBezTo>
                  <a:pt x="3090069" y="529853"/>
                  <a:pt x="3105547" y="552079"/>
                  <a:pt x="3114675" y="564382"/>
                </a:cubicBezTo>
                <a:cubicBezTo>
                  <a:pt x="3123803" y="576685"/>
                  <a:pt x="3125192" y="581249"/>
                  <a:pt x="3126582" y="58581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4" name="フリーフォーム 1033"/>
          <p:cNvSpPr/>
          <p:nvPr/>
        </p:nvSpPr>
        <p:spPr>
          <a:xfrm>
            <a:off x="1522061" y="5217319"/>
            <a:ext cx="282248" cy="757237"/>
          </a:xfrm>
          <a:custGeom>
            <a:avLst/>
            <a:gdLst>
              <a:gd name="connsiteX0" fmla="*/ 70995 w 282248"/>
              <a:gd name="connsiteY0" fmla="*/ 757237 h 757237"/>
              <a:gd name="connsiteX1" fmla="*/ 30514 w 282248"/>
              <a:gd name="connsiteY1" fmla="*/ 704850 h 757237"/>
              <a:gd name="connsiteX2" fmla="*/ 16227 w 282248"/>
              <a:gd name="connsiteY2" fmla="*/ 678656 h 757237"/>
              <a:gd name="connsiteX3" fmla="*/ 16227 w 282248"/>
              <a:gd name="connsiteY3" fmla="*/ 654844 h 757237"/>
              <a:gd name="connsiteX4" fmla="*/ 28133 w 282248"/>
              <a:gd name="connsiteY4" fmla="*/ 623887 h 757237"/>
              <a:gd name="connsiteX5" fmla="*/ 30514 w 282248"/>
              <a:gd name="connsiteY5" fmla="*/ 604837 h 757237"/>
              <a:gd name="connsiteX6" fmla="*/ 11464 w 282248"/>
              <a:gd name="connsiteY6" fmla="*/ 581025 h 757237"/>
              <a:gd name="connsiteX7" fmla="*/ 13845 w 282248"/>
              <a:gd name="connsiteY7" fmla="*/ 571500 h 757237"/>
              <a:gd name="connsiteX8" fmla="*/ 123383 w 282248"/>
              <a:gd name="connsiteY8" fmla="*/ 495300 h 757237"/>
              <a:gd name="connsiteX9" fmla="*/ 182914 w 282248"/>
              <a:gd name="connsiteY9" fmla="*/ 433387 h 757237"/>
              <a:gd name="connsiteX10" fmla="*/ 218633 w 282248"/>
              <a:gd name="connsiteY10" fmla="*/ 373856 h 757237"/>
              <a:gd name="connsiteX11" fmla="*/ 280545 w 282248"/>
              <a:gd name="connsiteY11" fmla="*/ 295275 h 757237"/>
              <a:gd name="connsiteX12" fmla="*/ 261495 w 282248"/>
              <a:gd name="connsiteY12" fmla="*/ 273844 h 757237"/>
              <a:gd name="connsiteX13" fmla="*/ 225777 w 282248"/>
              <a:gd name="connsiteY13" fmla="*/ 257175 h 757237"/>
              <a:gd name="connsiteX14" fmla="*/ 175770 w 282248"/>
              <a:gd name="connsiteY14" fmla="*/ 242887 h 757237"/>
              <a:gd name="connsiteX15" fmla="*/ 142433 w 282248"/>
              <a:gd name="connsiteY15" fmla="*/ 247650 h 757237"/>
              <a:gd name="connsiteX16" fmla="*/ 99570 w 282248"/>
              <a:gd name="connsiteY16" fmla="*/ 230981 h 757237"/>
              <a:gd name="connsiteX17" fmla="*/ 9083 w 282248"/>
              <a:gd name="connsiteY17" fmla="*/ 190500 h 757237"/>
              <a:gd name="connsiteX18" fmla="*/ 9083 w 282248"/>
              <a:gd name="connsiteY18" fmla="*/ 185737 h 757237"/>
              <a:gd name="connsiteX19" fmla="*/ 61470 w 282248"/>
              <a:gd name="connsiteY19" fmla="*/ 88106 h 757237"/>
              <a:gd name="connsiteX20" fmla="*/ 104333 w 282248"/>
              <a:gd name="connsiteY20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248" h="757237">
                <a:moveTo>
                  <a:pt x="70995" y="757237"/>
                </a:moveTo>
                <a:cubicBezTo>
                  <a:pt x="55318" y="737592"/>
                  <a:pt x="39642" y="717947"/>
                  <a:pt x="30514" y="704850"/>
                </a:cubicBezTo>
                <a:cubicBezTo>
                  <a:pt x="21386" y="691753"/>
                  <a:pt x="18608" y="686990"/>
                  <a:pt x="16227" y="678656"/>
                </a:cubicBezTo>
                <a:cubicBezTo>
                  <a:pt x="13846" y="670322"/>
                  <a:pt x="14243" y="663972"/>
                  <a:pt x="16227" y="654844"/>
                </a:cubicBezTo>
                <a:cubicBezTo>
                  <a:pt x="18211" y="645716"/>
                  <a:pt x="25752" y="632221"/>
                  <a:pt x="28133" y="623887"/>
                </a:cubicBezTo>
                <a:cubicBezTo>
                  <a:pt x="30514" y="615553"/>
                  <a:pt x="33292" y="611980"/>
                  <a:pt x="30514" y="604837"/>
                </a:cubicBezTo>
                <a:cubicBezTo>
                  <a:pt x="27736" y="597694"/>
                  <a:pt x="14242" y="586581"/>
                  <a:pt x="11464" y="581025"/>
                </a:cubicBezTo>
                <a:cubicBezTo>
                  <a:pt x="8686" y="575469"/>
                  <a:pt x="-4808" y="585787"/>
                  <a:pt x="13845" y="571500"/>
                </a:cubicBezTo>
                <a:cubicBezTo>
                  <a:pt x="32498" y="557213"/>
                  <a:pt x="95205" y="518319"/>
                  <a:pt x="123383" y="495300"/>
                </a:cubicBezTo>
                <a:cubicBezTo>
                  <a:pt x="151561" y="472281"/>
                  <a:pt x="167039" y="453628"/>
                  <a:pt x="182914" y="433387"/>
                </a:cubicBezTo>
                <a:cubicBezTo>
                  <a:pt x="198789" y="413146"/>
                  <a:pt x="202361" y="396875"/>
                  <a:pt x="218633" y="373856"/>
                </a:cubicBezTo>
                <a:cubicBezTo>
                  <a:pt x="234905" y="350837"/>
                  <a:pt x="273401" y="311944"/>
                  <a:pt x="280545" y="295275"/>
                </a:cubicBezTo>
                <a:cubicBezTo>
                  <a:pt x="287689" y="278606"/>
                  <a:pt x="270623" y="280194"/>
                  <a:pt x="261495" y="273844"/>
                </a:cubicBezTo>
                <a:cubicBezTo>
                  <a:pt x="252367" y="267494"/>
                  <a:pt x="240064" y="262334"/>
                  <a:pt x="225777" y="257175"/>
                </a:cubicBezTo>
                <a:cubicBezTo>
                  <a:pt x="211490" y="252016"/>
                  <a:pt x="189661" y="244475"/>
                  <a:pt x="175770" y="242887"/>
                </a:cubicBezTo>
                <a:cubicBezTo>
                  <a:pt x="161879" y="241299"/>
                  <a:pt x="155133" y="249634"/>
                  <a:pt x="142433" y="247650"/>
                </a:cubicBezTo>
                <a:cubicBezTo>
                  <a:pt x="129733" y="245666"/>
                  <a:pt x="121795" y="240506"/>
                  <a:pt x="99570" y="230981"/>
                </a:cubicBezTo>
                <a:cubicBezTo>
                  <a:pt x="77345" y="221456"/>
                  <a:pt x="24164" y="198041"/>
                  <a:pt x="9083" y="190500"/>
                </a:cubicBezTo>
                <a:cubicBezTo>
                  <a:pt x="-5998" y="182959"/>
                  <a:pt x="352" y="202803"/>
                  <a:pt x="9083" y="185737"/>
                </a:cubicBezTo>
                <a:cubicBezTo>
                  <a:pt x="17814" y="168671"/>
                  <a:pt x="45595" y="119062"/>
                  <a:pt x="61470" y="88106"/>
                </a:cubicBezTo>
                <a:cubicBezTo>
                  <a:pt x="77345" y="57150"/>
                  <a:pt x="90839" y="28575"/>
                  <a:pt x="10433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5" name="フリーフォーム 1034"/>
          <p:cNvSpPr/>
          <p:nvPr/>
        </p:nvSpPr>
        <p:spPr>
          <a:xfrm>
            <a:off x="1381125" y="5322094"/>
            <a:ext cx="135731" cy="80962"/>
          </a:xfrm>
          <a:custGeom>
            <a:avLst/>
            <a:gdLst>
              <a:gd name="connsiteX0" fmla="*/ 135731 w 135731"/>
              <a:gd name="connsiteY0" fmla="*/ 80962 h 80962"/>
              <a:gd name="connsiteX1" fmla="*/ 0 w 135731"/>
              <a:gd name="connsiteY1" fmla="*/ 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731" h="80962">
                <a:moveTo>
                  <a:pt x="135731" y="80962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6" name="フリーフォーム 1035"/>
          <p:cNvSpPr/>
          <p:nvPr/>
        </p:nvSpPr>
        <p:spPr>
          <a:xfrm>
            <a:off x="1814513" y="5514975"/>
            <a:ext cx="1397793" cy="623888"/>
          </a:xfrm>
          <a:custGeom>
            <a:avLst/>
            <a:gdLst>
              <a:gd name="connsiteX0" fmla="*/ 0 w 1397793"/>
              <a:gd name="connsiteY0" fmla="*/ 0 h 623888"/>
              <a:gd name="connsiteX1" fmla="*/ 128587 w 1397793"/>
              <a:gd name="connsiteY1" fmla="*/ 88106 h 623888"/>
              <a:gd name="connsiteX2" fmla="*/ 154781 w 1397793"/>
              <a:gd name="connsiteY2" fmla="*/ 104775 h 623888"/>
              <a:gd name="connsiteX3" fmla="*/ 176212 w 1397793"/>
              <a:gd name="connsiteY3" fmla="*/ 111919 h 623888"/>
              <a:gd name="connsiteX4" fmla="*/ 226218 w 1397793"/>
              <a:gd name="connsiteY4" fmla="*/ 111919 h 623888"/>
              <a:gd name="connsiteX5" fmla="*/ 250031 w 1397793"/>
              <a:gd name="connsiteY5" fmla="*/ 114300 h 623888"/>
              <a:gd name="connsiteX6" fmla="*/ 447675 w 1397793"/>
              <a:gd name="connsiteY6" fmla="*/ 202406 h 623888"/>
              <a:gd name="connsiteX7" fmla="*/ 1135856 w 1397793"/>
              <a:gd name="connsiteY7" fmla="*/ 540544 h 623888"/>
              <a:gd name="connsiteX8" fmla="*/ 1231106 w 1397793"/>
              <a:gd name="connsiteY8" fmla="*/ 573881 h 623888"/>
              <a:gd name="connsiteX9" fmla="*/ 1397793 w 1397793"/>
              <a:gd name="connsiteY9" fmla="*/ 623888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793" h="623888">
                <a:moveTo>
                  <a:pt x="0" y="0"/>
                </a:moveTo>
                <a:lnTo>
                  <a:pt x="128587" y="88106"/>
                </a:lnTo>
                <a:cubicBezTo>
                  <a:pt x="154384" y="105569"/>
                  <a:pt x="146844" y="100806"/>
                  <a:pt x="154781" y="104775"/>
                </a:cubicBezTo>
                <a:cubicBezTo>
                  <a:pt x="162719" y="108744"/>
                  <a:pt x="164306" y="110728"/>
                  <a:pt x="176212" y="111919"/>
                </a:cubicBezTo>
                <a:cubicBezTo>
                  <a:pt x="188118" y="113110"/>
                  <a:pt x="213915" y="111522"/>
                  <a:pt x="226218" y="111919"/>
                </a:cubicBezTo>
                <a:cubicBezTo>
                  <a:pt x="238521" y="112316"/>
                  <a:pt x="213122" y="99219"/>
                  <a:pt x="250031" y="114300"/>
                </a:cubicBezTo>
                <a:cubicBezTo>
                  <a:pt x="286941" y="129381"/>
                  <a:pt x="300038" y="131365"/>
                  <a:pt x="447675" y="202406"/>
                </a:cubicBezTo>
                <a:cubicBezTo>
                  <a:pt x="595312" y="273447"/>
                  <a:pt x="1005284" y="478632"/>
                  <a:pt x="1135856" y="540544"/>
                </a:cubicBezTo>
                <a:cubicBezTo>
                  <a:pt x="1266428" y="602457"/>
                  <a:pt x="1187450" y="559990"/>
                  <a:pt x="1231106" y="573881"/>
                </a:cubicBezTo>
                <a:cubicBezTo>
                  <a:pt x="1274762" y="587772"/>
                  <a:pt x="1336277" y="605830"/>
                  <a:pt x="1397793" y="6238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8" name="テキスト ボックス 1037"/>
          <p:cNvSpPr txBox="1"/>
          <p:nvPr/>
        </p:nvSpPr>
        <p:spPr>
          <a:xfrm>
            <a:off x="1133032" y="44624"/>
            <a:ext cx="7675499" cy="442035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pPr algn="ctr"/>
            <a:r>
              <a:rPr lang="ja-JP" altLang="en-US" sz="2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HG丸ｺﾞｼｯｸM-PRO"/>
                <a:ea typeface="HG丸ｺﾞｼｯｸM-PRO"/>
              </a:rPr>
              <a:t>安来市広域生活バス　フリー乗降区間</a:t>
            </a:r>
            <a:r>
              <a:rPr lang="ja-JP" altLang="en-US" sz="24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HG丸ｺﾞｼｯｸM-PRO"/>
                <a:ea typeface="HG丸ｺﾞｼｯｸM-PRO"/>
              </a:rPr>
              <a:t>マップ</a:t>
            </a:r>
            <a:r>
              <a:rPr lang="ja-JP" altLang="en-US" sz="1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HG丸ｺﾞｼｯｸM-PRO"/>
                <a:ea typeface="HG丸ｺﾞｼｯｸM-PRO"/>
              </a:rPr>
              <a:t>　</a:t>
            </a:r>
            <a:r>
              <a:rPr lang="en-US" altLang="ja-JP" sz="1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HG丸ｺﾞｼｯｸM-PRO"/>
                <a:ea typeface="HG丸ｺﾞｼｯｸM-PRO"/>
              </a:rPr>
              <a:t>2024. 2. 5</a:t>
            </a:r>
            <a:endParaRPr lang="ja-JP" altLang="en-US" sz="24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49" name="irc_mi" descr="https://photolibrary.jp/mhd5/img245/s-2012032622054248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9" t="19222" r="-2833" b="17340"/>
          <a:stretch/>
        </p:blipFill>
        <p:spPr bwMode="auto">
          <a:xfrm>
            <a:off x="8985448" y="64110"/>
            <a:ext cx="683984" cy="4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テキスト ボックス 1039"/>
          <p:cNvSpPr txBox="1"/>
          <p:nvPr/>
        </p:nvSpPr>
        <p:spPr>
          <a:xfrm>
            <a:off x="4512770" y="2609786"/>
            <a:ext cx="159462" cy="380480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tx1"/>
            </a:solidFill>
          </a:ln>
        </p:spPr>
        <p:txBody>
          <a:bodyPr vert="eaVert" wrap="none" lIns="18000" tIns="36000" rIns="18000" bIns="36000" rtlCol="0" anchor="ctr" anchorCtr="0">
            <a:spAutoFit/>
          </a:bodyPr>
          <a:lstStyle/>
          <a:p>
            <a:r>
              <a:rPr kumimoji="1" lang="ja-JP" altLang="en-US" sz="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安来駅</a:t>
            </a:r>
            <a:endParaRPr kumimoji="1" lang="ja-JP" altLang="en-US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5488781" y="2576513"/>
            <a:ext cx="41137" cy="264318"/>
          </a:xfrm>
          <a:custGeom>
            <a:avLst/>
            <a:gdLst>
              <a:gd name="connsiteX0" fmla="*/ 16669 w 41137"/>
              <a:gd name="connsiteY0" fmla="*/ 0 h 264318"/>
              <a:gd name="connsiteX1" fmla="*/ 40482 w 41137"/>
              <a:gd name="connsiteY1" fmla="*/ 71437 h 264318"/>
              <a:gd name="connsiteX2" fmla="*/ 33338 w 41137"/>
              <a:gd name="connsiteY2" fmla="*/ 116681 h 264318"/>
              <a:gd name="connsiteX3" fmla="*/ 21432 w 41137"/>
              <a:gd name="connsiteY3" fmla="*/ 166687 h 264318"/>
              <a:gd name="connsiteX4" fmla="*/ 0 w 41137"/>
              <a:gd name="connsiteY4" fmla="*/ 264318 h 26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7" h="264318">
                <a:moveTo>
                  <a:pt x="16669" y="0"/>
                </a:moveTo>
                <a:cubicBezTo>
                  <a:pt x="27186" y="25995"/>
                  <a:pt x="37704" y="51990"/>
                  <a:pt x="40482" y="71437"/>
                </a:cubicBezTo>
                <a:cubicBezTo>
                  <a:pt x="43260" y="90884"/>
                  <a:pt x="36513" y="100806"/>
                  <a:pt x="33338" y="116681"/>
                </a:cubicBezTo>
                <a:cubicBezTo>
                  <a:pt x="30163" y="132556"/>
                  <a:pt x="26988" y="142081"/>
                  <a:pt x="21432" y="166687"/>
                </a:cubicBezTo>
                <a:cubicBezTo>
                  <a:pt x="15876" y="191293"/>
                  <a:pt x="7938" y="227805"/>
                  <a:pt x="0" y="264318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円/楕円 49"/>
          <p:cNvSpPr>
            <a:spLocks/>
          </p:cNvSpPr>
          <p:nvPr/>
        </p:nvSpPr>
        <p:spPr>
          <a:xfrm>
            <a:off x="5572125" y="248546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>
            <a:spLocks/>
          </p:cNvSpPr>
          <p:nvPr/>
        </p:nvSpPr>
        <p:spPr>
          <a:xfrm>
            <a:off x="5137392" y="238755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>
            <a:spLocks/>
          </p:cNvSpPr>
          <p:nvPr/>
        </p:nvSpPr>
        <p:spPr>
          <a:xfrm>
            <a:off x="4964906" y="236401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>
            <a:spLocks/>
          </p:cNvSpPr>
          <p:nvPr/>
        </p:nvSpPr>
        <p:spPr>
          <a:xfrm>
            <a:off x="4700976" y="253995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>
            <a:spLocks/>
          </p:cNvSpPr>
          <p:nvPr/>
        </p:nvSpPr>
        <p:spPr>
          <a:xfrm>
            <a:off x="5427162" y="249290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407243" y="2098867"/>
            <a:ext cx="545879" cy="114992"/>
          </a:xfrm>
          <a:prstGeom prst="wedgeRectCallout">
            <a:avLst>
              <a:gd name="adj1" fmla="val -35602"/>
              <a:gd name="adj2" fmla="val 28532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汐彩団地入口</a:t>
            </a:r>
            <a:endParaRPr lang="ja-JP" altLang="en-US" sz="700" dirty="0"/>
          </a:p>
        </p:txBody>
      </p:sp>
      <p:sp>
        <p:nvSpPr>
          <p:cNvPr id="59" name="円/楕円 58"/>
          <p:cNvSpPr>
            <a:spLocks/>
          </p:cNvSpPr>
          <p:nvPr/>
        </p:nvSpPr>
        <p:spPr>
          <a:xfrm>
            <a:off x="5728077" y="267414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9347" y="2559434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汐彩団地</a:t>
            </a:r>
            <a:endParaRPr lang="ja-JP" altLang="en-US" sz="700" dirty="0"/>
          </a:p>
        </p:txBody>
      </p:sp>
      <p:sp>
        <p:nvSpPr>
          <p:cNvPr id="62" name="円/楕円 61"/>
          <p:cNvSpPr>
            <a:spLocks/>
          </p:cNvSpPr>
          <p:nvPr/>
        </p:nvSpPr>
        <p:spPr>
          <a:xfrm>
            <a:off x="6133768" y="305609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59589" y="3144289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黒井田</a:t>
            </a:r>
            <a:endParaRPr lang="ja-JP" altLang="en-US" sz="800" dirty="0"/>
          </a:p>
        </p:txBody>
      </p:sp>
      <p:sp>
        <p:nvSpPr>
          <p:cNvPr id="65" name="円/楕円 64"/>
          <p:cNvSpPr>
            <a:spLocks/>
          </p:cNvSpPr>
          <p:nvPr/>
        </p:nvSpPr>
        <p:spPr>
          <a:xfrm>
            <a:off x="6869773" y="369735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684042" y="3733311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島田</a:t>
            </a:r>
            <a:endParaRPr lang="ja-JP" altLang="en-US" sz="800" dirty="0"/>
          </a:p>
        </p:txBody>
      </p:sp>
      <p:sp>
        <p:nvSpPr>
          <p:cNvPr id="67" name="円/楕円 66"/>
          <p:cNvSpPr>
            <a:spLocks/>
          </p:cNvSpPr>
          <p:nvPr/>
        </p:nvSpPr>
        <p:spPr>
          <a:xfrm>
            <a:off x="6736078" y="332878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803485" y="3228294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大谷橋</a:t>
            </a:r>
            <a:endParaRPr lang="ja-JP" altLang="en-US" sz="700" dirty="0"/>
          </a:p>
        </p:txBody>
      </p:sp>
      <p:sp>
        <p:nvSpPr>
          <p:cNvPr id="69" name="円/楕円 68"/>
          <p:cNvSpPr>
            <a:spLocks/>
          </p:cNvSpPr>
          <p:nvPr/>
        </p:nvSpPr>
        <p:spPr>
          <a:xfrm>
            <a:off x="7430417" y="366135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514708" y="3672042"/>
            <a:ext cx="545879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島田小学校前</a:t>
            </a:r>
            <a:endParaRPr lang="ja-JP" altLang="en-US" sz="700" dirty="0"/>
          </a:p>
        </p:txBody>
      </p:sp>
      <p:sp>
        <p:nvSpPr>
          <p:cNvPr id="71" name="円/楕円 70"/>
          <p:cNvSpPr>
            <a:spLocks/>
          </p:cNvSpPr>
          <p:nvPr/>
        </p:nvSpPr>
        <p:spPr>
          <a:xfrm>
            <a:off x="5110597" y="276965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095817" y="2854719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和田</a:t>
            </a:r>
            <a:endParaRPr lang="ja-JP" altLang="en-US" sz="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41711" y="2376174"/>
            <a:ext cx="62282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ﾊｰﾓﾆｰﾀｳﾝ汐彩</a:t>
            </a:r>
            <a:endParaRPr lang="ja-JP" altLang="en-US" sz="7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071104" y="2465156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新十神</a:t>
            </a:r>
            <a:endParaRPr lang="ja-JP" altLang="en-US" sz="7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769750" y="2240925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東十神</a:t>
            </a:r>
            <a:endParaRPr lang="ja-JP" altLang="en-US" sz="7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36976" y="2617904"/>
            <a:ext cx="40321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ろうきん前</a:t>
            </a:r>
            <a:endParaRPr lang="ja-JP" altLang="en-US" sz="7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4369594" y="2569369"/>
            <a:ext cx="85725" cy="121444"/>
          </a:xfrm>
          <a:custGeom>
            <a:avLst/>
            <a:gdLst>
              <a:gd name="connsiteX0" fmla="*/ 0 w 85725"/>
              <a:gd name="connsiteY0" fmla="*/ 121444 h 121444"/>
              <a:gd name="connsiteX1" fmla="*/ 85725 w 85725"/>
              <a:gd name="connsiteY1" fmla="*/ 0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21444">
                <a:moveTo>
                  <a:pt x="0" y="121444"/>
                </a:moveTo>
                <a:lnTo>
                  <a:pt x="85725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8" name="円/楕円 77"/>
          <p:cNvSpPr>
            <a:spLocks/>
          </p:cNvSpPr>
          <p:nvPr/>
        </p:nvSpPr>
        <p:spPr>
          <a:xfrm>
            <a:off x="4376456" y="257861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5122069" y="3083719"/>
            <a:ext cx="38100" cy="76200"/>
          </a:xfrm>
          <a:custGeom>
            <a:avLst/>
            <a:gdLst>
              <a:gd name="connsiteX0" fmla="*/ 0 w 28575"/>
              <a:gd name="connsiteY0" fmla="*/ 0 h 69056"/>
              <a:gd name="connsiteX1" fmla="*/ 28575 w 28575"/>
              <a:gd name="connsiteY1" fmla="*/ 69056 h 69056"/>
              <a:gd name="connsiteX0" fmla="*/ 0 w 38100"/>
              <a:gd name="connsiteY0" fmla="*/ 0 h 76200"/>
              <a:gd name="connsiteX1" fmla="*/ 38100 w 3810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76200">
                <a:moveTo>
                  <a:pt x="0" y="0"/>
                </a:moveTo>
                <a:lnTo>
                  <a:pt x="38100" y="7620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218919" y="3152710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和田</a:t>
            </a:r>
            <a:r>
              <a:rPr lang="ja-JP" altLang="en-US" sz="700" dirty="0" smtClean="0"/>
              <a:t>団地</a:t>
            </a:r>
            <a:endParaRPr lang="ja-JP" altLang="en-US" sz="700" dirty="0"/>
          </a:p>
        </p:txBody>
      </p:sp>
      <p:sp>
        <p:nvSpPr>
          <p:cNvPr id="81" name="円/楕円 80"/>
          <p:cNvSpPr>
            <a:spLocks/>
          </p:cNvSpPr>
          <p:nvPr/>
        </p:nvSpPr>
        <p:spPr>
          <a:xfrm>
            <a:off x="4261594" y="263814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/>
          </p:cNvSpPr>
          <p:nvPr/>
        </p:nvSpPr>
        <p:spPr>
          <a:xfrm>
            <a:off x="4225594" y="286940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/>
          </p:cNvSpPr>
          <p:nvPr/>
        </p:nvSpPr>
        <p:spPr>
          <a:xfrm>
            <a:off x="4058595" y="275986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297594" y="290540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御幸</a:t>
            </a:r>
            <a:endParaRPr lang="ja-JP" altLang="en-US" sz="7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858945" y="2962521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西御幸</a:t>
            </a:r>
            <a:endParaRPr lang="ja-JP" altLang="en-US" sz="700" dirty="0"/>
          </a:p>
        </p:txBody>
      </p:sp>
      <p:sp>
        <p:nvSpPr>
          <p:cNvPr id="83" name="円/楕円 82"/>
          <p:cNvSpPr>
            <a:spLocks/>
          </p:cNvSpPr>
          <p:nvPr/>
        </p:nvSpPr>
        <p:spPr>
          <a:xfrm>
            <a:off x="3887191" y="288648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58924" y="2438899"/>
            <a:ext cx="186807" cy="114992"/>
          </a:xfrm>
          <a:prstGeom prst="wedgeRectCallout">
            <a:avLst>
              <a:gd name="adj1" fmla="val -64210"/>
              <a:gd name="adj2" fmla="val 8907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新町</a:t>
            </a:r>
            <a:endParaRPr lang="ja-JP" altLang="en-US" sz="700" dirty="0"/>
          </a:p>
        </p:txBody>
      </p:sp>
      <p:sp>
        <p:nvSpPr>
          <p:cNvPr id="92" name="円/楕円 91"/>
          <p:cNvSpPr>
            <a:spLocks/>
          </p:cNvSpPr>
          <p:nvPr/>
        </p:nvSpPr>
        <p:spPr>
          <a:xfrm>
            <a:off x="4079081" y="265981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3959191" y="247158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/>
          </p:cNvSpPr>
          <p:nvPr/>
        </p:nvSpPr>
        <p:spPr>
          <a:xfrm>
            <a:off x="3817572" y="258662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/>
          </p:cNvSpPr>
          <p:nvPr/>
        </p:nvSpPr>
        <p:spPr>
          <a:xfrm>
            <a:off x="7193193" y="408316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253962" y="3968300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清水入口</a:t>
            </a:r>
            <a:endParaRPr lang="ja-JP" altLang="en-US" sz="700" dirty="0"/>
          </a:p>
        </p:txBody>
      </p:sp>
      <p:sp>
        <p:nvSpPr>
          <p:cNvPr id="97" name="円/楕円 96"/>
          <p:cNvSpPr>
            <a:spLocks/>
          </p:cNvSpPr>
          <p:nvPr/>
        </p:nvSpPr>
        <p:spPr>
          <a:xfrm>
            <a:off x="7686897" y="470513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707069" y="4569272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門生</a:t>
            </a:r>
            <a:endParaRPr lang="ja-JP" altLang="en-US" sz="700" dirty="0"/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8409384" y="469495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404571" y="4779361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八坂</a:t>
            </a:r>
            <a:endParaRPr lang="ja-JP" altLang="en-US" sz="700" dirty="0"/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>
            <a:off x="9104118" y="449479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922236" y="4383208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吉佐</a:t>
            </a:r>
            <a:endParaRPr lang="ja-JP" altLang="en-US" sz="700" dirty="0"/>
          </a:p>
        </p:txBody>
      </p:sp>
      <p:sp>
        <p:nvSpPr>
          <p:cNvPr id="103" name="円/楕円 102"/>
          <p:cNvSpPr>
            <a:spLocks/>
          </p:cNvSpPr>
          <p:nvPr/>
        </p:nvSpPr>
        <p:spPr>
          <a:xfrm>
            <a:off x="8998344" y="47631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9092417" y="4709462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吉佐入口</a:t>
            </a:r>
            <a:endParaRPr lang="ja-JP" altLang="en-US" sz="700" dirty="0"/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9633520" y="399977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9003809" y="3880746"/>
            <a:ext cx="63564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二丁目公民館前</a:t>
            </a:r>
            <a:endParaRPr lang="ja-JP" altLang="en-US" sz="700" dirty="0"/>
          </a:p>
        </p:txBody>
      </p:sp>
      <p:sp>
        <p:nvSpPr>
          <p:cNvPr id="107" name="円/楕円 106"/>
          <p:cNvSpPr>
            <a:spLocks/>
          </p:cNvSpPr>
          <p:nvPr/>
        </p:nvSpPr>
        <p:spPr>
          <a:xfrm>
            <a:off x="8632874" y="624161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391177" y="6209953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粕原</a:t>
            </a:r>
            <a:endParaRPr lang="ja-JP" altLang="en-US" sz="700" dirty="0"/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>
            <a:off x="6096238" y="503606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/>
          </p:cNvSpPr>
          <p:nvPr/>
        </p:nvSpPr>
        <p:spPr>
          <a:xfrm>
            <a:off x="5810121" y="485270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171131" y="5086937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清水寺</a:t>
            </a:r>
            <a:endParaRPr lang="ja-JP" altLang="en-US" sz="7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463162" y="4634915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清水坂下</a:t>
            </a:r>
            <a:endParaRPr lang="ja-JP" altLang="en-US" sz="700" dirty="0"/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>
            <a:off x="4054988" y="401898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>
            <a:off x="4033555" y="42541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4836038" y="47631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752986" y="4855232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早田</a:t>
            </a:r>
            <a:endParaRPr lang="ja-JP" altLang="en-US" sz="7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841103" y="4290103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山辺</a:t>
            </a:r>
            <a:endParaRPr lang="ja-JP" altLang="en-US" sz="7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138353" y="3960605"/>
            <a:ext cx="45611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安来高校前</a:t>
            </a:r>
            <a:endParaRPr lang="ja-JP" altLang="en-US" sz="700" dirty="0"/>
          </a:p>
        </p:txBody>
      </p:sp>
      <p:sp>
        <p:nvSpPr>
          <p:cNvPr id="121" name="円/楕円 120"/>
          <p:cNvSpPr>
            <a:spLocks/>
          </p:cNvSpPr>
          <p:nvPr/>
        </p:nvSpPr>
        <p:spPr>
          <a:xfrm>
            <a:off x="3888728" y="364502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962530" y="3645024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宮内</a:t>
            </a:r>
            <a:endParaRPr lang="ja-JP" altLang="en-US" sz="700" dirty="0"/>
          </a:p>
        </p:txBody>
      </p:sp>
      <p:sp>
        <p:nvSpPr>
          <p:cNvPr id="123" name="円/楕円 122"/>
          <p:cNvSpPr>
            <a:spLocks/>
          </p:cNvSpPr>
          <p:nvPr/>
        </p:nvSpPr>
        <p:spPr>
          <a:xfrm>
            <a:off x="3841103" y="325678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995209" y="3323697"/>
            <a:ext cx="949836" cy="114992"/>
          </a:xfrm>
          <a:prstGeom prst="wedgeRectCallout">
            <a:avLst>
              <a:gd name="adj1" fmla="val -65599"/>
              <a:gd name="adj2" fmla="val -5983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やすぎはく愛クリニック前</a:t>
            </a:r>
            <a:endParaRPr lang="ja-JP" altLang="en-US" sz="700" dirty="0"/>
          </a:p>
        </p:txBody>
      </p:sp>
      <p:sp>
        <p:nvSpPr>
          <p:cNvPr id="125" name="円/楕円 124"/>
          <p:cNvSpPr>
            <a:spLocks/>
          </p:cNvSpPr>
          <p:nvPr/>
        </p:nvSpPr>
        <p:spPr>
          <a:xfrm>
            <a:off x="3755173" y="305409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/>
          </p:cNvSpPr>
          <p:nvPr/>
        </p:nvSpPr>
        <p:spPr>
          <a:xfrm>
            <a:off x="3636880" y="310621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966610" y="3187984"/>
            <a:ext cx="545879" cy="114992"/>
          </a:xfrm>
          <a:prstGeom prst="wedgeRectCallout">
            <a:avLst>
              <a:gd name="adj1" fmla="val -77486"/>
              <a:gd name="adj2" fmla="val -11190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市民体育館前</a:t>
            </a:r>
            <a:endParaRPr lang="ja-JP" altLang="en-US" sz="700" dirty="0"/>
          </a:p>
        </p:txBody>
      </p:sp>
      <p:sp>
        <p:nvSpPr>
          <p:cNvPr id="128" name="円/楕円 127"/>
          <p:cNvSpPr>
            <a:spLocks/>
          </p:cNvSpPr>
          <p:nvPr/>
        </p:nvSpPr>
        <p:spPr>
          <a:xfrm>
            <a:off x="3440832" y="351176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/>
          </p:cNvSpPr>
          <p:nvPr/>
        </p:nvSpPr>
        <p:spPr>
          <a:xfrm>
            <a:off x="3598453" y="297299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176451" y="3123791"/>
            <a:ext cx="276575" cy="114992"/>
          </a:xfrm>
          <a:prstGeom prst="wedgeRectCallout">
            <a:avLst>
              <a:gd name="adj1" fmla="val 120604"/>
              <a:gd name="adj2" fmla="val -4382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八幡町</a:t>
            </a:r>
            <a:endParaRPr lang="ja-JP" altLang="en-US" sz="7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144184" y="2978386"/>
            <a:ext cx="332680" cy="114992"/>
          </a:xfrm>
          <a:prstGeom prst="wedgeRectCallout">
            <a:avLst>
              <a:gd name="adj1" fmla="val 89157"/>
              <a:gd name="adj2" fmla="val -292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ﾌﾟﾗｰﾅ前</a:t>
            </a:r>
            <a:endParaRPr lang="ja-JP" altLang="en-US" sz="700" dirty="0"/>
          </a:p>
        </p:txBody>
      </p:sp>
      <p:sp>
        <p:nvSpPr>
          <p:cNvPr id="133" name="円/楕円 132"/>
          <p:cNvSpPr>
            <a:spLocks/>
          </p:cNvSpPr>
          <p:nvPr/>
        </p:nvSpPr>
        <p:spPr>
          <a:xfrm>
            <a:off x="3607742" y="272943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>
            <a:spLocks/>
          </p:cNvSpPr>
          <p:nvPr/>
        </p:nvSpPr>
        <p:spPr>
          <a:xfrm>
            <a:off x="4113956" y="217698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4007644" y="2283619"/>
            <a:ext cx="48290" cy="78400"/>
          </a:xfrm>
          <a:custGeom>
            <a:avLst/>
            <a:gdLst>
              <a:gd name="connsiteX0" fmla="*/ 0 w 48290"/>
              <a:gd name="connsiteY0" fmla="*/ 0 h 78400"/>
              <a:gd name="connsiteX1" fmla="*/ 45244 w 48290"/>
              <a:gd name="connsiteY1" fmla="*/ 73819 h 78400"/>
              <a:gd name="connsiteX2" fmla="*/ 40481 w 48290"/>
              <a:gd name="connsiteY2" fmla="*/ 64294 h 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0" h="78400">
                <a:moveTo>
                  <a:pt x="0" y="0"/>
                </a:moveTo>
                <a:lnTo>
                  <a:pt x="45244" y="73819"/>
                </a:lnTo>
                <a:cubicBezTo>
                  <a:pt x="51991" y="84535"/>
                  <a:pt x="46236" y="74414"/>
                  <a:pt x="40481" y="64294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4" name="円/楕円 133"/>
          <p:cNvSpPr>
            <a:spLocks/>
          </p:cNvSpPr>
          <p:nvPr/>
        </p:nvSpPr>
        <p:spPr>
          <a:xfrm>
            <a:off x="4018988" y="233248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>
            <a:spLocks/>
          </p:cNvSpPr>
          <p:nvPr/>
        </p:nvSpPr>
        <p:spPr>
          <a:xfrm>
            <a:off x="4026148" y="221610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878566" y="1825999"/>
            <a:ext cx="545879" cy="114992"/>
          </a:xfrm>
          <a:prstGeom prst="borderCallout1">
            <a:avLst>
              <a:gd name="adj1" fmla="val 99511"/>
              <a:gd name="adj2" fmla="val 5190"/>
              <a:gd name="adj3" fmla="val 309932"/>
              <a:gd name="adj4" fmla="val 4609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7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和鋼博物館前</a:t>
            </a:r>
          </a:p>
        </p:txBody>
      </p:sp>
      <p:sp>
        <p:nvSpPr>
          <p:cNvPr id="139" name="円/楕円 138"/>
          <p:cNvSpPr>
            <a:spLocks/>
          </p:cNvSpPr>
          <p:nvPr/>
        </p:nvSpPr>
        <p:spPr>
          <a:xfrm>
            <a:off x="3080792" y="274291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4295168" y="2058009"/>
            <a:ext cx="635647" cy="114992"/>
          </a:xfrm>
          <a:prstGeom prst="borderCallout1">
            <a:avLst>
              <a:gd name="adj1" fmla="val 99511"/>
              <a:gd name="adj2" fmla="val 10023"/>
              <a:gd name="adj3" fmla="val 251244"/>
              <a:gd name="adj4" fmla="val -342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第一病院新館前</a:t>
            </a:r>
            <a:endParaRPr lang="ja-JP" altLang="en-US" sz="700" dirty="0"/>
          </a:p>
        </p:txBody>
      </p:sp>
      <p:sp>
        <p:nvSpPr>
          <p:cNvPr id="141" name="円/楕円 140"/>
          <p:cNvSpPr>
            <a:spLocks/>
          </p:cNvSpPr>
          <p:nvPr/>
        </p:nvSpPr>
        <p:spPr>
          <a:xfrm>
            <a:off x="3115045" y="244184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501855" y="2564904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丸合前</a:t>
            </a:r>
            <a:endParaRPr lang="ja-JP" altLang="en-US" sz="7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293660" y="2805101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安来大橋</a:t>
            </a:r>
            <a:endParaRPr lang="ja-JP" altLang="en-US" sz="700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236028" y="2559440"/>
            <a:ext cx="807169" cy="114992"/>
          </a:xfrm>
          <a:prstGeom prst="wedgeRectCallout">
            <a:avLst>
              <a:gd name="adj1" fmla="val 56460"/>
              <a:gd name="adj2" fmla="val 12462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おがわ耳鼻咽喉科前</a:t>
            </a:r>
            <a:endParaRPr lang="ja-JP" altLang="en-US" sz="70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760747" y="2417443"/>
            <a:ext cx="351916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いない前</a:t>
            </a:r>
            <a:endParaRPr lang="ja-JP" altLang="en-US" sz="700" dirty="0"/>
          </a:p>
        </p:txBody>
      </p:sp>
      <p:sp>
        <p:nvSpPr>
          <p:cNvPr id="148" name="円/楕円 147"/>
          <p:cNvSpPr>
            <a:spLocks/>
          </p:cNvSpPr>
          <p:nvPr/>
        </p:nvSpPr>
        <p:spPr>
          <a:xfrm>
            <a:off x="2792760" y="274740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>
            <a:spLocks/>
          </p:cNvSpPr>
          <p:nvPr/>
        </p:nvSpPr>
        <p:spPr>
          <a:xfrm>
            <a:off x="2326218" y="275864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706015" y="281940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後飯島</a:t>
            </a:r>
            <a:endParaRPr lang="ja-JP" altLang="en-US" sz="700" dirty="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2273723" y="2834250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今津</a:t>
            </a:r>
            <a:endParaRPr lang="ja-JP" altLang="en-US" sz="700" dirty="0"/>
          </a:p>
        </p:txBody>
      </p:sp>
      <p:sp>
        <p:nvSpPr>
          <p:cNvPr id="152" name="円/楕円 151"/>
          <p:cNvSpPr>
            <a:spLocks/>
          </p:cNvSpPr>
          <p:nvPr/>
        </p:nvSpPr>
        <p:spPr>
          <a:xfrm>
            <a:off x="1928664" y="267540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>
            <a:spLocks/>
          </p:cNvSpPr>
          <p:nvPr/>
        </p:nvSpPr>
        <p:spPr>
          <a:xfrm>
            <a:off x="1568624" y="264178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1441114" y="2507522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赤江踏切</a:t>
            </a:r>
            <a:endParaRPr lang="ja-JP" altLang="en-US" sz="7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858945" y="2683258"/>
            <a:ext cx="186807" cy="114992"/>
          </a:xfrm>
          <a:prstGeom prst="wedgeRectCallout">
            <a:avLst>
              <a:gd name="adj1" fmla="val 68397"/>
              <a:gd name="adj2" fmla="val -451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本町</a:t>
            </a:r>
            <a:endParaRPr lang="ja-JP" altLang="en-US" sz="700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85715" y="2169138"/>
            <a:ext cx="545879" cy="114992"/>
          </a:xfrm>
          <a:prstGeom prst="wedgeRectCallout">
            <a:avLst>
              <a:gd name="adj1" fmla="val 78378"/>
              <a:gd name="adj2" fmla="val 23681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安来市役所前</a:t>
            </a:r>
            <a:endParaRPr lang="ja-JP" altLang="en-US" sz="7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4151718" y="2385850"/>
            <a:ext cx="276575" cy="114992"/>
          </a:xfrm>
          <a:prstGeom prst="wedgeRectCallout">
            <a:avLst>
              <a:gd name="adj1" fmla="val 4668"/>
              <a:gd name="adj2" fmla="val 16776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東小路</a:t>
            </a:r>
            <a:endParaRPr lang="ja-JP" altLang="en-US" sz="700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182349" y="3044991"/>
            <a:ext cx="276575" cy="114992"/>
          </a:xfrm>
          <a:prstGeom prst="wedgeRectCallout">
            <a:avLst>
              <a:gd name="adj1" fmla="val -78847"/>
              <a:gd name="adj2" fmla="val -23811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大市場</a:t>
            </a:r>
            <a:endParaRPr lang="ja-JP" altLang="en-US" sz="7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388627" y="2007210"/>
            <a:ext cx="545879" cy="114992"/>
          </a:xfrm>
          <a:prstGeom prst="borderCallout1">
            <a:avLst>
              <a:gd name="adj1" fmla="val 101582"/>
              <a:gd name="adj2" fmla="val 17404"/>
              <a:gd name="adj3" fmla="val 188252"/>
              <a:gd name="adj4" fmla="val 12087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第一病院入口</a:t>
            </a:r>
            <a:endParaRPr lang="ja-JP" altLang="en-US" sz="700" dirty="0"/>
          </a:p>
        </p:txBody>
      </p:sp>
      <p:sp>
        <p:nvSpPr>
          <p:cNvPr id="160" name="円/楕円 159"/>
          <p:cNvSpPr>
            <a:spLocks/>
          </p:cNvSpPr>
          <p:nvPr/>
        </p:nvSpPr>
        <p:spPr>
          <a:xfrm>
            <a:off x="770164" y="254826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478541" y="2650259"/>
            <a:ext cx="63564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荒島小学校入口</a:t>
            </a:r>
            <a:endParaRPr lang="ja-JP" altLang="en-US" sz="700" dirty="0"/>
          </a:p>
        </p:txBody>
      </p:sp>
      <p:sp>
        <p:nvSpPr>
          <p:cNvPr id="163" name="円/楕円 162"/>
          <p:cNvSpPr>
            <a:spLocks/>
          </p:cNvSpPr>
          <p:nvPr/>
        </p:nvSpPr>
        <p:spPr>
          <a:xfrm>
            <a:off x="1294667" y="334126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>
            <a:spLocks/>
          </p:cNvSpPr>
          <p:nvPr/>
        </p:nvSpPr>
        <p:spPr>
          <a:xfrm>
            <a:off x="1150942" y="312420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237264" y="3070595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山根</a:t>
            </a:r>
            <a:endParaRPr lang="ja-JP" altLang="en-US" sz="700" dirty="0"/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1408721" y="3331035"/>
            <a:ext cx="45611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安来三中前</a:t>
            </a:r>
            <a:endParaRPr lang="ja-JP" altLang="en-US" sz="700" dirty="0"/>
          </a:p>
        </p:txBody>
      </p:sp>
      <p:sp>
        <p:nvSpPr>
          <p:cNvPr id="167" name="円/楕円 166"/>
          <p:cNvSpPr>
            <a:spLocks/>
          </p:cNvSpPr>
          <p:nvPr/>
        </p:nvSpPr>
        <p:spPr>
          <a:xfrm>
            <a:off x="1074860" y="432715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>
            <a:spLocks/>
          </p:cNvSpPr>
          <p:nvPr/>
        </p:nvSpPr>
        <p:spPr>
          <a:xfrm>
            <a:off x="1145395" y="405498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1222942" y="4062945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西赤江</a:t>
            </a:r>
            <a:endParaRPr lang="ja-JP" altLang="en-US" sz="700" dirty="0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1155126" y="4327152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西中津</a:t>
            </a:r>
            <a:endParaRPr lang="ja-JP" altLang="en-US" sz="700" dirty="0"/>
          </a:p>
        </p:txBody>
      </p:sp>
      <p:sp>
        <p:nvSpPr>
          <p:cNvPr id="171" name="円/楕円 170"/>
          <p:cNvSpPr>
            <a:spLocks/>
          </p:cNvSpPr>
          <p:nvPr/>
        </p:nvSpPr>
        <p:spPr>
          <a:xfrm>
            <a:off x="707149" y="479236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>
            <a:spLocks/>
          </p:cNvSpPr>
          <p:nvPr/>
        </p:nvSpPr>
        <p:spPr>
          <a:xfrm>
            <a:off x="594011" y="535605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317436" y="5323103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西松井</a:t>
            </a:r>
            <a:endParaRPr lang="ja-JP" altLang="en-US" sz="700" dirty="0"/>
          </a:p>
        </p:txBody>
      </p:sp>
      <p:sp>
        <p:nvSpPr>
          <p:cNvPr id="175" name="円/楕円 174"/>
          <p:cNvSpPr>
            <a:spLocks/>
          </p:cNvSpPr>
          <p:nvPr/>
        </p:nvSpPr>
        <p:spPr>
          <a:xfrm>
            <a:off x="805573" y="633299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878551" y="6404998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米原前</a:t>
            </a:r>
            <a:endParaRPr lang="ja-JP" altLang="en-US" sz="700" dirty="0"/>
          </a:p>
        </p:txBody>
      </p:sp>
      <p:sp>
        <p:nvSpPr>
          <p:cNvPr id="178" name="円/楕円 177"/>
          <p:cNvSpPr>
            <a:spLocks/>
          </p:cNvSpPr>
          <p:nvPr/>
        </p:nvSpPr>
        <p:spPr>
          <a:xfrm>
            <a:off x="232735" y="632767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130881" y="6424706"/>
            <a:ext cx="545879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飯梨小学校前</a:t>
            </a:r>
            <a:endParaRPr lang="ja-JP" altLang="en-US" sz="700" dirty="0"/>
          </a:p>
        </p:txBody>
      </p:sp>
      <p:sp>
        <p:nvSpPr>
          <p:cNvPr id="180" name="円/楕円 179"/>
          <p:cNvSpPr>
            <a:spLocks/>
          </p:cNvSpPr>
          <p:nvPr/>
        </p:nvSpPr>
        <p:spPr>
          <a:xfrm>
            <a:off x="367820" y="606686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438799" y="6123305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飯梨</a:t>
            </a:r>
            <a:endParaRPr lang="ja-JP" altLang="en-US" sz="700" dirty="0"/>
          </a:p>
        </p:txBody>
      </p:sp>
      <p:sp>
        <p:nvSpPr>
          <p:cNvPr id="182" name="円/楕円 181"/>
          <p:cNvSpPr>
            <a:spLocks/>
          </p:cNvSpPr>
          <p:nvPr/>
        </p:nvSpPr>
        <p:spPr>
          <a:xfrm>
            <a:off x="1038860" y="618080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1088231" y="6256115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観音前</a:t>
            </a:r>
            <a:endParaRPr lang="ja-JP" altLang="en-US" sz="700" dirty="0"/>
          </a:p>
        </p:txBody>
      </p:sp>
      <p:sp>
        <p:nvSpPr>
          <p:cNvPr id="184" name="円/楕円 183"/>
          <p:cNvSpPr>
            <a:spLocks/>
          </p:cNvSpPr>
          <p:nvPr/>
        </p:nvSpPr>
        <p:spPr>
          <a:xfrm>
            <a:off x="1437474" y="595284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>
            <a:spLocks/>
          </p:cNvSpPr>
          <p:nvPr/>
        </p:nvSpPr>
        <p:spPr>
          <a:xfrm>
            <a:off x="1532624" y="573325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1375853" y="6042359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実松口</a:t>
            </a:r>
            <a:endParaRPr lang="ja-JP" altLang="en-US" sz="700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1604624" y="576925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実松</a:t>
            </a:r>
            <a:endParaRPr lang="ja-JP" altLang="en-US" sz="7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711577" y="6042359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宮谷口</a:t>
            </a:r>
            <a:endParaRPr lang="ja-JP" altLang="en-US" sz="700" dirty="0"/>
          </a:p>
        </p:txBody>
      </p:sp>
      <p:sp>
        <p:nvSpPr>
          <p:cNvPr id="191" name="円/楕円 190"/>
          <p:cNvSpPr>
            <a:spLocks/>
          </p:cNvSpPr>
          <p:nvPr/>
        </p:nvSpPr>
        <p:spPr>
          <a:xfrm>
            <a:off x="2118076" y="608730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008677" y="6184310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飯生</a:t>
            </a:r>
            <a:endParaRPr lang="ja-JP" altLang="en-US" sz="700" dirty="0"/>
          </a:p>
        </p:txBody>
      </p:sp>
      <p:sp>
        <p:nvSpPr>
          <p:cNvPr id="193" name="円/楕円 192"/>
          <p:cNvSpPr>
            <a:spLocks/>
          </p:cNvSpPr>
          <p:nvPr/>
        </p:nvSpPr>
        <p:spPr>
          <a:xfrm>
            <a:off x="2531137" y="627761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2376633" y="6367414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利弘橋</a:t>
            </a:r>
            <a:endParaRPr lang="ja-JP" altLang="en-US" sz="700" dirty="0"/>
          </a:p>
        </p:txBody>
      </p:sp>
      <p:sp>
        <p:nvSpPr>
          <p:cNvPr id="195" name="円/楕円 194"/>
          <p:cNvSpPr>
            <a:spLocks/>
          </p:cNvSpPr>
          <p:nvPr/>
        </p:nvSpPr>
        <p:spPr>
          <a:xfrm>
            <a:off x="2920186" y="601622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>
            <a:spLocks/>
          </p:cNvSpPr>
          <p:nvPr/>
        </p:nvSpPr>
        <p:spPr>
          <a:xfrm>
            <a:off x="2792760" y="624180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2759970" y="6323818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利弘</a:t>
            </a:r>
            <a:endParaRPr lang="ja-JP" altLang="en-US" sz="700" dirty="0"/>
          </a:p>
        </p:txBody>
      </p:sp>
      <p:sp>
        <p:nvSpPr>
          <p:cNvPr id="199" name="円/楕円 198"/>
          <p:cNvSpPr>
            <a:spLocks/>
          </p:cNvSpPr>
          <p:nvPr/>
        </p:nvSpPr>
        <p:spPr>
          <a:xfrm>
            <a:off x="1496624" y="537528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>
            <a:spLocks/>
          </p:cNvSpPr>
          <p:nvPr/>
        </p:nvSpPr>
        <p:spPr>
          <a:xfrm>
            <a:off x="1580428" y="520192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1655724" y="5153662"/>
            <a:ext cx="545879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情報科学高校</a:t>
            </a:r>
            <a:endParaRPr lang="ja-JP" altLang="en-US" sz="700" dirty="0"/>
          </a:p>
        </p:txBody>
      </p:sp>
      <p:sp>
        <p:nvSpPr>
          <p:cNvPr id="203" name="円/楕円 202"/>
          <p:cNvSpPr>
            <a:spLocks/>
          </p:cNvSpPr>
          <p:nvPr/>
        </p:nvSpPr>
        <p:spPr>
          <a:xfrm>
            <a:off x="1262654" y="538400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788782" y="5340310"/>
            <a:ext cx="45611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能義神社前</a:t>
            </a:r>
            <a:endParaRPr lang="ja-JP" altLang="en-US" sz="700" dirty="0"/>
          </a:p>
        </p:txBody>
      </p:sp>
      <p:sp>
        <p:nvSpPr>
          <p:cNvPr id="205" name="円/楕円 204"/>
          <p:cNvSpPr>
            <a:spLocks/>
          </p:cNvSpPr>
          <p:nvPr/>
        </p:nvSpPr>
        <p:spPr>
          <a:xfrm>
            <a:off x="3425706" y="617134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3407938" y="6249427"/>
            <a:ext cx="97038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沢</a:t>
            </a:r>
            <a:endParaRPr lang="ja-JP" altLang="en-US" sz="700" dirty="0"/>
          </a:p>
        </p:txBody>
      </p:sp>
      <p:sp>
        <p:nvSpPr>
          <p:cNvPr id="34" name="フリーフォーム 33"/>
          <p:cNvSpPr/>
          <p:nvPr/>
        </p:nvSpPr>
        <p:spPr>
          <a:xfrm>
            <a:off x="2301693" y="4110037"/>
            <a:ext cx="1941695" cy="1190334"/>
          </a:xfrm>
          <a:custGeom>
            <a:avLst/>
            <a:gdLst>
              <a:gd name="connsiteX0" fmla="*/ 179570 w 1941695"/>
              <a:gd name="connsiteY0" fmla="*/ 0 h 1030636"/>
              <a:gd name="connsiteX1" fmla="*/ 129563 w 1941695"/>
              <a:gd name="connsiteY1" fmla="*/ 61913 h 1030636"/>
              <a:gd name="connsiteX2" fmla="*/ 55745 w 1941695"/>
              <a:gd name="connsiteY2" fmla="*/ 147638 h 1030636"/>
              <a:gd name="connsiteX3" fmla="*/ 12882 w 1941695"/>
              <a:gd name="connsiteY3" fmla="*/ 216694 h 1030636"/>
              <a:gd name="connsiteX4" fmla="*/ 976 w 1941695"/>
              <a:gd name="connsiteY4" fmla="*/ 283369 h 1030636"/>
              <a:gd name="connsiteX5" fmla="*/ 976 w 1941695"/>
              <a:gd name="connsiteY5" fmla="*/ 350044 h 1030636"/>
              <a:gd name="connsiteX6" fmla="*/ 3357 w 1941695"/>
              <a:gd name="connsiteY6" fmla="*/ 438150 h 1030636"/>
              <a:gd name="connsiteX7" fmla="*/ 5738 w 1941695"/>
              <a:gd name="connsiteY7" fmla="*/ 507207 h 1030636"/>
              <a:gd name="connsiteX8" fmla="*/ 24788 w 1941695"/>
              <a:gd name="connsiteY8" fmla="*/ 542925 h 1030636"/>
              <a:gd name="connsiteX9" fmla="*/ 89082 w 1941695"/>
              <a:gd name="connsiteY9" fmla="*/ 597694 h 1030636"/>
              <a:gd name="connsiteX10" fmla="*/ 127182 w 1941695"/>
              <a:gd name="connsiteY10" fmla="*/ 666750 h 1030636"/>
              <a:gd name="connsiteX11" fmla="*/ 141470 w 1941695"/>
              <a:gd name="connsiteY11" fmla="*/ 723900 h 1030636"/>
              <a:gd name="connsiteX12" fmla="*/ 131945 w 1941695"/>
              <a:gd name="connsiteY12" fmla="*/ 802482 h 1030636"/>
              <a:gd name="connsiteX13" fmla="*/ 141470 w 1941695"/>
              <a:gd name="connsiteY13" fmla="*/ 892969 h 1030636"/>
              <a:gd name="connsiteX14" fmla="*/ 165282 w 1941695"/>
              <a:gd name="connsiteY14" fmla="*/ 976313 h 1030636"/>
              <a:gd name="connsiteX15" fmla="*/ 205763 w 1941695"/>
              <a:gd name="connsiteY15" fmla="*/ 1016794 h 1030636"/>
              <a:gd name="connsiteX16" fmla="*/ 243863 w 1941695"/>
              <a:gd name="connsiteY16" fmla="*/ 1028700 h 1030636"/>
              <a:gd name="connsiteX17" fmla="*/ 293870 w 1941695"/>
              <a:gd name="connsiteY17" fmla="*/ 1026319 h 1030636"/>
              <a:gd name="connsiteX18" fmla="*/ 358163 w 1941695"/>
              <a:gd name="connsiteY18" fmla="*/ 988219 h 1030636"/>
              <a:gd name="connsiteX19" fmla="*/ 401026 w 1941695"/>
              <a:gd name="connsiteY19" fmla="*/ 957263 h 1030636"/>
              <a:gd name="connsiteX20" fmla="*/ 453413 w 1941695"/>
              <a:gd name="connsiteY20" fmla="*/ 921544 h 1030636"/>
              <a:gd name="connsiteX21" fmla="*/ 501038 w 1941695"/>
              <a:gd name="connsiteY21" fmla="*/ 900113 h 1030636"/>
              <a:gd name="connsiteX22" fmla="*/ 603432 w 1941695"/>
              <a:gd name="connsiteY22" fmla="*/ 840582 h 1030636"/>
              <a:gd name="connsiteX23" fmla="*/ 655820 w 1941695"/>
              <a:gd name="connsiteY23" fmla="*/ 852488 h 1030636"/>
              <a:gd name="connsiteX24" fmla="*/ 817745 w 1941695"/>
              <a:gd name="connsiteY24" fmla="*/ 878682 h 1030636"/>
              <a:gd name="connsiteX25" fmla="*/ 1327332 w 1941695"/>
              <a:gd name="connsiteY25" fmla="*/ 964407 h 1030636"/>
              <a:gd name="connsiteX26" fmla="*/ 1446395 w 1941695"/>
              <a:gd name="connsiteY26" fmla="*/ 952500 h 1030636"/>
              <a:gd name="connsiteX27" fmla="*/ 1503545 w 1941695"/>
              <a:gd name="connsiteY27" fmla="*/ 902494 h 1030636"/>
              <a:gd name="connsiteX28" fmla="*/ 1572601 w 1941695"/>
              <a:gd name="connsiteY28" fmla="*/ 850107 h 1030636"/>
              <a:gd name="connsiteX29" fmla="*/ 1755957 w 1941695"/>
              <a:gd name="connsiteY29" fmla="*/ 709613 h 1030636"/>
              <a:gd name="connsiteX30" fmla="*/ 1767863 w 1941695"/>
              <a:gd name="connsiteY30" fmla="*/ 678657 h 1030636"/>
              <a:gd name="connsiteX31" fmla="*/ 1796438 w 1941695"/>
              <a:gd name="connsiteY31" fmla="*/ 616744 h 1030636"/>
              <a:gd name="connsiteX32" fmla="*/ 1870257 w 1941695"/>
              <a:gd name="connsiteY32" fmla="*/ 550069 h 1030636"/>
              <a:gd name="connsiteX33" fmla="*/ 1941695 w 1941695"/>
              <a:gd name="connsiteY33" fmla="*/ 542925 h 1030636"/>
              <a:gd name="connsiteX0" fmla="*/ 179570 w 1941695"/>
              <a:gd name="connsiteY0" fmla="*/ 0 h 1030636"/>
              <a:gd name="connsiteX1" fmla="*/ 129563 w 1941695"/>
              <a:gd name="connsiteY1" fmla="*/ 61913 h 1030636"/>
              <a:gd name="connsiteX2" fmla="*/ 55745 w 1941695"/>
              <a:gd name="connsiteY2" fmla="*/ 147638 h 1030636"/>
              <a:gd name="connsiteX3" fmla="*/ 12882 w 1941695"/>
              <a:gd name="connsiteY3" fmla="*/ 216694 h 1030636"/>
              <a:gd name="connsiteX4" fmla="*/ 976 w 1941695"/>
              <a:gd name="connsiteY4" fmla="*/ 283369 h 1030636"/>
              <a:gd name="connsiteX5" fmla="*/ 976 w 1941695"/>
              <a:gd name="connsiteY5" fmla="*/ 350044 h 1030636"/>
              <a:gd name="connsiteX6" fmla="*/ 3357 w 1941695"/>
              <a:gd name="connsiteY6" fmla="*/ 438150 h 1030636"/>
              <a:gd name="connsiteX7" fmla="*/ 5738 w 1941695"/>
              <a:gd name="connsiteY7" fmla="*/ 507207 h 1030636"/>
              <a:gd name="connsiteX8" fmla="*/ 24788 w 1941695"/>
              <a:gd name="connsiteY8" fmla="*/ 542925 h 1030636"/>
              <a:gd name="connsiteX9" fmla="*/ 89082 w 1941695"/>
              <a:gd name="connsiteY9" fmla="*/ 597694 h 1030636"/>
              <a:gd name="connsiteX10" fmla="*/ 127182 w 1941695"/>
              <a:gd name="connsiteY10" fmla="*/ 666750 h 1030636"/>
              <a:gd name="connsiteX11" fmla="*/ 141470 w 1941695"/>
              <a:gd name="connsiteY11" fmla="*/ 723900 h 1030636"/>
              <a:gd name="connsiteX12" fmla="*/ 131945 w 1941695"/>
              <a:gd name="connsiteY12" fmla="*/ 802482 h 1030636"/>
              <a:gd name="connsiteX13" fmla="*/ 141470 w 1941695"/>
              <a:gd name="connsiteY13" fmla="*/ 892969 h 1030636"/>
              <a:gd name="connsiteX14" fmla="*/ 165282 w 1941695"/>
              <a:gd name="connsiteY14" fmla="*/ 976313 h 1030636"/>
              <a:gd name="connsiteX15" fmla="*/ 205763 w 1941695"/>
              <a:gd name="connsiteY15" fmla="*/ 1016794 h 1030636"/>
              <a:gd name="connsiteX16" fmla="*/ 243863 w 1941695"/>
              <a:gd name="connsiteY16" fmla="*/ 1028700 h 1030636"/>
              <a:gd name="connsiteX17" fmla="*/ 293870 w 1941695"/>
              <a:gd name="connsiteY17" fmla="*/ 1026319 h 1030636"/>
              <a:gd name="connsiteX18" fmla="*/ 358163 w 1941695"/>
              <a:gd name="connsiteY18" fmla="*/ 988219 h 1030636"/>
              <a:gd name="connsiteX19" fmla="*/ 391501 w 1941695"/>
              <a:gd name="connsiteY19" fmla="*/ 938213 h 1030636"/>
              <a:gd name="connsiteX20" fmla="*/ 453413 w 1941695"/>
              <a:gd name="connsiteY20" fmla="*/ 921544 h 1030636"/>
              <a:gd name="connsiteX21" fmla="*/ 501038 w 1941695"/>
              <a:gd name="connsiteY21" fmla="*/ 900113 h 1030636"/>
              <a:gd name="connsiteX22" fmla="*/ 603432 w 1941695"/>
              <a:gd name="connsiteY22" fmla="*/ 840582 h 1030636"/>
              <a:gd name="connsiteX23" fmla="*/ 655820 w 1941695"/>
              <a:gd name="connsiteY23" fmla="*/ 852488 h 1030636"/>
              <a:gd name="connsiteX24" fmla="*/ 817745 w 1941695"/>
              <a:gd name="connsiteY24" fmla="*/ 878682 h 1030636"/>
              <a:gd name="connsiteX25" fmla="*/ 1327332 w 1941695"/>
              <a:gd name="connsiteY25" fmla="*/ 964407 h 1030636"/>
              <a:gd name="connsiteX26" fmla="*/ 1446395 w 1941695"/>
              <a:gd name="connsiteY26" fmla="*/ 952500 h 1030636"/>
              <a:gd name="connsiteX27" fmla="*/ 1503545 w 1941695"/>
              <a:gd name="connsiteY27" fmla="*/ 902494 h 1030636"/>
              <a:gd name="connsiteX28" fmla="*/ 1572601 w 1941695"/>
              <a:gd name="connsiteY28" fmla="*/ 850107 h 1030636"/>
              <a:gd name="connsiteX29" fmla="*/ 1755957 w 1941695"/>
              <a:gd name="connsiteY29" fmla="*/ 709613 h 1030636"/>
              <a:gd name="connsiteX30" fmla="*/ 1767863 w 1941695"/>
              <a:gd name="connsiteY30" fmla="*/ 678657 h 1030636"/>
              <a:gd name="connsiteX31" fmla="*/ 1796438 w 1941695"/>
              <a:gd name="connsiteY31" fmla="*/ 616744 h 1030636"/>
              <a:gd name="connsiteX32" fmla="*/ 1870257 w 1941695"/>
              <a:gd name="connsiteY32" fmla="*/ 550069 h 1030636"/>
              <a:gd name="connsiteX33" fmla="*/ 1941695 w 1941695"/>
              <a:gd name="connsiteY33" fmla="*/ 542925 h 1030636"/>
              <a:gd name="connsiteX0" fmla="*/ 179570 w 1941695"/>
              <a:gd name="connsiteY0" fmla="*/ 0 h 1030790"/>
              <a:gd name="connsiteX1" fmla="*/ 129563 w 1941695"/>
              <a:gd name="connsiteY1" fmla="*/ 61913 h 1030790"/>
              <a:gd name="connsiteX2" fmla="*/ 55745 w 1941695"/>
              <a:gd name="connsiteY2" fmla="*/ 147638 h 1030790"/>
              <a:gd name="connsiteX3" fmla="*/ 12882 w 1941695"/>
              <a:gd name="connsiteY3" fmla="*/ 216694 h 1030790"/>
              <a:gd name="connsiteX4" fmla="*/ 976 w 1941695"/>
              <a:gd name="connsiteY4" fmla="*/ 283369 h 1030790"/>
              <a:gd name="connsiteX5" fmla="*/ 976 w 1941695"/>
              <a:gd name="connsiteY5" fmla="*/ 350044 h 1030790"/>
              <a:gd name="connsiteX6" fmla="*/ 3357 w 1941695"/>
              <a:gd name="connsiteY6" fmla="*/ 438150 h 1030790"/>
              <a:gd name="connsiteX7" fmla="*/ 5738 w 1941695"/>
              <a:gd name="connsiteY7" fmla="*/ 507207 h 1030790"/>
              <a:gd name="connsiteX8" fmla="*/ 24788 w 1941695"/>
              <a:gd name="connsiteY8" fmla="*/ 542925 h 1030790"/>
              <a:gd name="connsiteX9" fmla="*/ 89082 w 1941695"/>
              <a:gd name="connsiteY9" fmla="*/ 597694 h 1030790"/>
              <a:gd name="connsiteX10" fmla="*/ 127182 w 1941695"/>
              <a:gd name="connsiteY10" fmla="*/ 666750 h 1030790"/>
              <a:gd name="connsiteX11" fmla="*/ 141470 w 1941695"/>
              <a:gd name="connsiteY11" fmla="*/ 723900 h 1030790"/>
              <a:gd name="connsiteX12" fmla="*/ 131945 w 1941695"/>
              <a:gd name="connsiteY12" fmla="*/ 802482 h 1030790"/>
              <a:gd name="connsiteX13" fmla="*/ 141470 w 1941695"/>
              <a:gd name="connsiteY13" fmla="*/ 892969 h 1030790"/>
              <a:gd name="connsiteX14" fmla="*/ 165282 w 1941695"/>
              <a:gd name="connsiteY14" fmla="*/ 976313 h 1030790"/>
              <a:gd name="connsiteX15" fmla="*/ 205763 w 1941695"/>
              <a:gd name="connsiteY15" fmla="*/ 1016794 h 1030790"/>
              <a:gd name="connsiteX16" fmla="*/ 243863 w 1941695"/>
              <a:gd name="connsiteY16" fmla="*/ 1028700 h 1030790"/>
              <a:gd name="connsiteX17" fmla="*/ 293870 w 1941695"/>
              <a:gd name="connsiteY17" fmla="*/ 1026319 h 1030790"/>
              <a:gd name="connsiteX18" fmla="*/ 341494 w 1941695"/>
              <a:gd name="connsiteY18" fmla="*/ 985837 h 1030790"/>
              <a:gd name="connsiteX19" fmla="*/ 391501 w 1941695"/>
              <a:gd name="connsiteY19" fmla="*/ 938213 h 1030790"/>
              <a:gd name="connsiteX20" fmla="*/ 453413 w 1941695"/>
              <a:gd name="connsiteY20" fmla="*/ 921544 h 1030790"/>
              <a:gd name="connsiteX21" fmla="*/ 501038 w 1941695"/>
              <a:gd name="connsiteY21" fmla="*/ 900113 h 1030790"/>
              <a:gd name="connsiteX22" fmla="*/ 603432 w 1941695"/>
              <a:gd name="connsiteY22" fmla="*/ 840582 h 1030790"/>
              <a:gd name="connsiteX23" fmla="*/ 655820 w 1941695"/>
              <a:gd name="connsiteY23" fmla="*/ 852488 h 1030790"/>
              <a:gd name="connsiteX24" fmla="*/ 817745 w 1941695"/>
              <a:gd name="connsiteY24" fmla="*/ 878682 h 1030790"/>
              <a:gd name="connsiteX25" fmla="*/ 1327332 w 1941695"/>
              <a:gd name="connsiteY25" fmla="*/ 964407 h 1030790"/>
              <a:gd name="connsiteX26" fmla="*/ 1446395 w 1941695"/>
              <a:gd name="connsiteY26" fmla="*/ 952500 h 1030790"/>
              <a:gd name="connsiteX27" fmla="*/ 1503545 w 1941695"/>
              <a:gd name="connsiteY27" fmla="*/ 902494 h 1030790"/>
              <a:gd name="connsiteX28" fmla="*/ 1572601 w 1941695"/>
              <a:gd name="connsiteY28" fmla="*/ 850107 h 1030790"/>
              <a:gd name="connsiteX29" fmla="*/ 1755957 w 1941695"/>
              <a:gd name="connsiteY29" fmla="*/ 709613 h 1030790"/>
              <a:gd name="connsiteX30" fmla="*/ 1767863 w 1941695"/>
              <a:gd name="connsiteY30" fmla="*/ 678657 h 1030790"/>
              <a:gd name="connsiteX31" fmla="*/ 1796438 w 1941695"/>
              <a:gd name="connsiteY31" fmla="*/ 616744 h 1030790"/>
              <a:gd name="connsiteX32" fmla="*/ 1870257 w 1941695"/>
              <a:gd name="connsiteY32" fmla="*/ 550069 h 1030790"/>
              <a:gd name="connsiteX33" fmla="*/ 1941695 w 1941695"/>
              <a:gd name="connsiteY33" fmla="*/ 542925 h 1030790"/>
              <a:gd name="connsiteX0" fmla="*/ 179570 w 1941695"/>
              <a:gd name="connsiteY0" fmla="*/ 0 h 1030790"/>
              <a:gd name="connsiteX1" fmla="*/ 129563 w 1941695"/>
              <a:gd name="connsiteY1" fmla="*/ 61913 h 1030790"/>
              <a:gd name="connsiteX2" fmla="*/ 55745 w 1941695"/>
              <a:gd name="connsiteY2" fmla="*/ 147638 h 1030790"/>
              <a:gd name="connsiteX3" fmla="*/ 12882 w 1941695"/>
              <a:gd name="connsiteY3" fmla="*/ 216694 h 1030790"/>
              <a:gd name="connsiteX4" fmla="*/ 976 w 1941695"/>
              <a:gd name="connsiteY4" fmla="*/ 283369 h 1030790"/>
              <a:gd name="connsiteX5" fmla="*/ 976 w 1941695"/>
              <a:gd name="connsiteY5" fmla="*/ 350044 h 1030790"/>
              <a:gd name="connsiteX6" fmla="*/ 3357 w 1941695"/>
              <a:gd name="connsiteY6" fmla="*/ 438150 h 1030790"/>
              <a:gd name="connsiteX7" fmla="*/ 5738 w 1941695"/>
              <a:gd name="connsiteY7" fmla="*/ 507207 h 1030790"/>
              <a:gd name="connsiteX8" fmla="*/ 24788 w 1941695"/>
              <a:gd name="connsiteY8" fmla="*/ 542925 h 1030790"/>
              <a:gd name="connsiteX9" fmla="*/ 89082 w 1941695"/>
              <a:gd name="connsiteY9" fmla="*/ 597694 h 1030790"/>
              <a:gd name="connsiteX10" fmla="*/ 127182 w 1941695"/>
              <a:gd name="connsiteY10" fmla="*/ 666750 h 1030790"/>
              <a:gd name="connsiteX11" fmla="*/ 141470 w 1941695"/>
              <a:gd name="connsiteY11" fmla="*/ 723900 h 1030790"/>
              <a:gd name="connsiteX12" fmla="*/ 131945 w 1941695"/>
              <a:gd name="connsiteY12" fmla="*/ 802482 h 1030790"/>
              <a:gd name="connsiteX13" fmla="*/ 141470 w 1941695"/>
              <a:gd name="connsiteY13" fmla="*/ 892969 h 1030790"/>
              <a:gd name="connsiteX14" fmla="*/ 165282 w 1941695"/>
              <a:gd name="connsiteY14" fmla="*/ 976313 h 1030790"/>
              <a:gd name="connsiteX15" fmla="*/ 205763 w 1941695"/>
              <a:gd name="connsiteY15" fmla="*/ 1016794 h 1030790"/>
              <a:gd name="connsiteX16" fmla="*/ 243863 w 1941695"/>
              <a:gd name="connsiteY16" fmla="*/ 1028700 h 1030790"/>
              <a:gd name="connsiteX17" fmla="*/ 293870 w 1941695"/>
              <a:gd name="connsiteY17" fmla="*/ 1026319 h 1030790"/>
              <a:gd name="connsiteX18" fmla="*/ 341494 w 1941695"/>
              <a:gd name="connsiteY18" fmla="*/ 985837 h 1030790"/>
              <a:gd name="connsiteX19" fmla="*/ 391501 w 1941695"/>
              <a:gd name="connsiteY19" fmla="*/ 938213 h 1030790"/>
              <a:gd name="connsiteX20" fmla="*/ 451032 w 1941695"/>
              <a:gd name="connsiteY20" fmla="*/ 904875 h 1030790"/>
              <a:gd name="connsiteX21" fmla="*/ 501038 w 1941695"/>
              <a:gd name="connsiteY21" fmla="*/ 900113 h 1030790"/>
              <a:gd name="connsiteX22" fmla="*/ 603432 w 1941695"/>
              <a:gd name="connsiteY22" fmla="*/ 840582 h 1030790"/>
              <a:gd name="connsiteX23" fmla="*/ 655820 w 1941695"/>
              <a:gd name="connsiteY23" fmla="*/ 852488 h 1030790"/>
              <a:gd name="connsiteX24" fmla="*/ 817745 w 1941695"/>
              <a:gd name="connsiteY24" fmla="*/ 878682 h 1030790"/>
              <a:gd name="connsiteX25" fmla="*/ 1327332 w 1941695"/>
              <a:gd name="connsiteY25" fmla="*/ 964407 h 1030790"/>
              <a:gd name="connsiteX26" fmla="*/ 1446395 w 1941695"/>
              <a:gd name="connsiteY26" fmla="*/ 952500 h 1030790"/>
              <a:gd name="connsiteX27" fmla="*/ 1503545 w 1941695"/>
              <a:gd name="connsiteY27" fmla="*/ 902494 h 1030790"/>
              <a:gd name="connsiteX28" fmla="*/ 1572601 w 1941695"/>
              <a:gd name="connsiteY28" fmla="*/ 850107 h 1030790"/>
              <a:gd name="connsiteX29" fmla="*/ 1755957 w 1941695"/>
              <a:gd name="connsiteY29" fmla="*/ 709613 h 1030790"/>
              <a:gd name="connsiteX30" fmla="*/ 1767863 w 1941695"/>
              <a:gd name="connsiteY30" fmla="*/ 678657 h 1030790"/>
              <a:gd name="connsiteX31" fmla="*/ 1796438 w 1941695"/>
              <a:gd name="connsiteY31" fmla="*/ 616744 h 1030790"/>
              <a:gd name="connsiteX32" fmla="*/ 1870257 w 1941695"/>
              <a:gd name="connsiteY32" fmla="*/ 550069 h 1030790"/>
              <a:gd name="connsiteX33" fmla="*/ 1941695 w 1941695"/>
              <a:gd name="connsiteY33" fmla="*/ 542925 h 1030790"/>
              <a:gd name="connsiteX0" fmla="*/ 179570 w 1941695"/>
              <a:gd name="connsiteY0" fmla="*/ 0 h 1030790"/>
              <a:gd name="connsiteX1" fmla="*/ 129563 w 1941695"/>
              <a:gd name="connsiteY1" fmla="*/ 61913 h 1030790"/>
              <a:gd name="connsiteX2" fmla="*/ 55745 w 1941695"/>
              <a:gd name="connsiteY2" fmla="*/ 147638 h 1030790"/>
              <a:gd name="connsiteX3" fmla="*/ 12882 w 1941695"/>
              <a:gd name="connsiteY3" fmla="*/ 216694 h 1030790"/>
              <a:gd name="connsiteX4" fmla="*/ 976 w 1941695"/>
              <a:gd name="connsiteY4" fmla="*/ 283369 h 1030790"/>
              <a:gd name="connsiteX5" fmla="*/ 976 w 1941695"/>
              <a:gd name="connsiteY5" fmla="*/ 350044 h 1030790"/>
              <a:gd name="connsiteX6" fmla="*/ 3357 w 1941695"/>
              <a:gd name="connsiteY6" fmla="*/ 438150 h 1030790"/>
              <a:gd name="connsiteX7" fmla="*/ 5738 w 1941695"/>
              <a:gd name="connsiteY7" fmla="*/ 507207 h 1030790"/>
              <a:gd name="connsiteX8" fmla="*/ 24788 w 1941695"/>
              <a:gd name="connsiteY8" fmla="*/ 542925 h 1030790"/>
              <a:gd name="connsiteX9" fmla="*/ 89082 w 1941695"/>
              <a:gd name="connsiteY9" fmla="*/ 597694 h 1030790"/>
              <a:gd name="connsiteX10" fmla="*/ 127182 w 1941695"/>
              <a:gd name="connsiteY10" fmla="*/ 666750 h 1030790"/>
              <a:gd name="connsiteX11" fmla="*/ 141470 w 1941695"/>
              <a:gd name="connsiteY11" fmla="*/ 723900 h 1030790"/>
              <a:gd name="connsiteX12" fmla="*/ 131945 w 1941695"/>
              <a:gd name="connsiteY12" fmla="*/ 802482 h 1030790"/>
              <a:gd name="connsiteX13" fmla="*/ 141470 w 1941695"/>
              <a:gd name="connsiteY13" fmla="*/ 892969 h 1030790"/>
              <a:gd name="connsiteX14" fmla="*/ 165282 w 1941695"/>
              <a:gd name="connsiteY14" fmla="*/ 976313 h 1030790"/>
              <a:gd name="connsiteX15" fmla="*/ 205763 w 1941695"/>
              <a:gd name="connsiteY15" fmla="*/ 1016794 h 1030790"/>
              <a:gd name="connsiteX16" fmla="*/ 243863 w 1941695"/>
              <a:gd name="connsiteY16" fmla="*/ 1028700 h 1030790"/>
              <a:gd name="connsiteX17" fmla="*/ 293870 w 1941695"/>
              <a:gd name="connsiteY17" fmla="*/ 1026319 h 1030790"/>
              <a:gd name="connsiteX18" fmla="*/ 341494 w 1941695"/>
              <a:gd name="connsiteY18" fmla="*/ 985837 h 1030790"/>
              <a:gd name="connsiteX19" fmla="*/ 391501 w 1941695"/>
              <a:gd name="connsiteY19" fmla="*/ 938213 h 1030790"/>
              <a:gd name="connsiteX20" fmla="*/ 451032 w 1941695"/>
              <a:gd name="connsiteY20" fmla="*/ 904875 h 1030790"/>
              <a:gd name="connsiteX21" fmla="*/ 517707 w 1941695"/>
              <a:gd name="connsiteY21" fmla="*/ 883444 h 1030790"/>
              <a:gd name="connsiteX22" fmla="*/ 603432 w 1941695"/>
              <a:gd name="connsiteY22" fmla="*/ 840582 h 1030790"/>
              <a:gd name="connsiteX23" fmla="*/ 655820 w 1941695"/>
              <a:gd name="connsiteY23" fmla="*/ 852488 h 1030790"/>
              <a:gd name="connsiteX24" fmla="*/ 817745 w 1941695"/>
              <a:gd name="connsiteY24" fmla="*/ 878682 h 1030790"/>
              <a:gd name="connsiteX25" fmla="*/ 1327332 w 1941695"/>
              <a:gd name="connsiteY25" fmla="*/ 964407 h 1030790"/>
              <a:gd name="connsiteX26" fmla="*/ 1446395 w 1941695"/>
              <a:gd name="connsiteY26" fmla="*/ 952500 h 1030790"/>
              <a:gd name="connsiteX27" fmla="*/ 1503545 w 1941695"/>
              <a:gd name="connsiteY27" fmla="*/ 902494 h 1030790"/>
              <a:gd name="connsiteX28" fmla="*/ 1572601 w 1941695"/>
              <a:gd name="connsiteY28" fmla="*/ 850107 h 1030790"/>
              <a:gd name="connsiteX29" fmla="*/ 1755957 w 1941695"/>
              <a:gd name="connsiteY29" fmla="*/ 709613 h 1030790"/>
              <a:gd name="connsiteX30" fmla="*/ 1767863 w 1941695"/>
              <a:gd name="connsiteY30" fmla="*/ 678657 h 1030790"/>
              <a:gd name="connsiteX31" fmla="*/ 1796438 w 1941695"/>
              <a:gd name="connsiteY31" fmla="*/ 616744 h 1030790"/>
              <a:gd name="connsiteX32" fmla="*/ 1870257 w 1941695"/>
              <a:gd name="connsiteY32" fmla="*/ 550069 h 1030790"/>
              <a:gd name="connsiteX33" fmla="*/ 1941695 w 1941695"/>
              <a:gd name="connsiteY33" fmla="*/ 542925 h 1030790"/>
              <a:gd name="connsiteX0" fmla="*/ 434363 w 1941695"/>
              <a:gd name="connsiteY0" fmla="*/ 0 h 1171284"/>
              <a:gd name="connsiteX1" fmla="*/ 129563 w 1941695"/>
              <a:gd name="connsiteY1" fmla="*/ 202407 h 1171284"/>
              <a:gd name="connsiteX2" fmla="*/ 55745 w 1941695"/>
              <a:gd name="connsiteY2" fmla="*/ 288132 h 1171284"/>
              <a:gd name="connsiteX3" fmla="*/ 12882 w 1941695"/>
              <a:gd name="connsiteY3" fmla="*/ 357188 h 1171284"/>
              <a:gd name="connsiteX4" fmla="*/ 976 w 1941695"/>
              <a:gd name="connsiteY4" fmla="*/ 423863 h 1171284"/>
              <a:gd name="connsiteX5" fmla="*/ 976 w 1941695"/>
              <a:gd name="connsiteY5" fmla="*/ 490538 h 1171284"/>
              <a:gd name="connsiteX6" fmla="*/ 3357 w 1941695"/>
              <a:gd name="connsiteY6" fmla="*/ 578644 h 1171284"/>
              <a:gd name="connsiteX7" fmla="*/ 5738 w 1941695"/>
              <a:gd name="connsiteY7" fmla="*/ 647701 h 1171284"/>
              <a:gd name="connsiteX8" fmla="*/ 24788 w 1941695"/>
              <a:gd name="connsiteY8" fmla="*/ 683419 h 1171284"/>
              <a:gd name="connsiteX9" fmla="*/ 89082 w 1941695"/>
              <a:gd name="connsiteY9" fmla="*/ 738188 h 1171284"/>
              <a:gd name="connsiteX10" fmla="*/ 127182 w 1941695"/>
              <a:gd name="connsiteY10" fmla="*/ 807244 h 1171284"/>
              <a:gd name="connsiteX11" fmla="*/ 141470 w 1941695"/>
              <a:gd name="connsiteY11" fmla="*/ 864394 h 1171284"/>
              <a:gd name="connsiteX12" fmla="*/ 131945 w 1941695"/>
              <a:gd name="connsiteY12" fmla="*/ 942976 h 1171284"/>
              <a:gd name="connsiteX13" fmla="*/ 141470 w 1941695"/>
              <a:gd name="connsiteY13" fmla="*/ 1033463 h 1171284"/>
              <a:gd name="connsiteX14" fmla="*/ 165282 w 1941695"/>
              <a:gd name="connsiteY14" fmla="*/ 1116807 h 1171284"/>
              <a:gd name="connsiteX15" fmla="*/ 205763 w 1941695"/>
              <a:gd name="connsiteY15" fmla="*/ 1157288 h 1171284"/>
              <a:gd name="connsiteX16" fmla="*/ 243863 w 1941695"/>
              <a:gd name="connsiteY16" fmla="*/ 1169194 h 1171284"/>
              <a:gd name="connsiteX17" fmla="*/ 293870 w 1941695"/>
              <a:gd name="connsiteY17" fmla="*/ 1166813 h 1171284"/>
              <a:gd name="connsiteX18" fmla="*/ 341494 w 1941695"/>
              <a:gd name="connsiteY18" fmla="*/ 1126331 h 1171284"/>
              <a:gd name="connsiteX19" fmla="*/ 391501 w 1941695"/>
              <a:gd name="connsiteY19" fmla="*/ 1078707 h 1171284"/>
              <a:gd name="connsiteX20" fmla="*/ 451032 w 1941695"/>
              <a:gd name="connsiteY20" fmla="*/ 1045369 h 1171284"/>
              <a:gd name="connsiteX21" fmla="*/ 517707 w 1941695"/>
              <a:gd name="connsiteY21" fmla="*/ 1023938 h 1171284"/>
              <a:gd name="connsiteX22" fmla="*/ 603432 w 1941695"/>
              <a:gd name="connsiteY22" fmla="*/ 981076 h 1171284"/>
              <a:gd name="connsiteX23" fmla="*/ 655820 w 1941695"/>
              <a:gd name="connsiteY23" fmla="*/ 992982 h 1171284"/>
              <a:gd name="connsiteX24" fmla="*/ 817745 w 1941695"/>
              <a:gd name="connsiteY24" fmla="*/ 1019176 h 1171284"/>
              <a:gd name="connsiteX25" fmla="*/ 1327332 w 1941695"/>
              <a:gd name="connsiteY25" fmla="*/ 1104901 h 1171284"/>
              <a:gd name="connsiteX26" fmla="*/ 1446395 w 1941695"/>
              <a:gd name="connsiteY26" fmla="*/ 1092994 h 1171284"/>
              <a:gd name="connsiteX27" fmla="*/ 1503545 w 1941695"/>
              <a:gd name="connsiteY27" fmla="*/ 1042988 h 1171284"/>
              <a:gd name="connsiteX28" fmla="*/ 1572601 w 1941695"/>
              <a:gd name="connsiteY28" fmla="*/ 990601 h 1171284"/>
              <a:gd name="connsiteX29" fmla="*/ 1755957 w 1941695"/>
              <a:gd name="connsiteY29" fmla="*/ 850107 h 1171284"/>
              <a:gd name="connsiteX30" fmla="*/ 1767863 w 1941695"/>
              <a:gd name="connsiteY30" fmla="*/ 819151 h 1171284"/>
              <a:gd name="connsiteX31" fmla="*/ 1796438 w 1941695"/>
              <a:gd name="connsiteY31" fmla="*/ 757238 h 1171284"/>
              <a:gd name="connsiteX32" fmla="*/ 1870257 w 1941695"/>
              <a:gd name="connsiteY32" fmla="*/ 690563 h 1171284"/>
              <a:gd name="connsiteX33" fmla="*/ 1941695 w 1941695"/>
              <a:gd name="connsiteY33" fmla="*/ 683419 h 1171284"/>
              <a:gd name="connsiteX0" fmla="*/ 434363 w 1941695"/>
              <a:gd name="connsiteY0" fmla="*/ 0 h 1171284"/>
              <a:gd name="connsiteX1" fmla="*/ 198619 w 1941695"/>
              <a:gd name="connsiteY1" fmla="*/ 183357 h 1171284"/>
              <a:gd name="connsiteX2" fmla="*/ 55745 w 1941695"/>
              <a:gd name="connsiteY2" fmla="*/ 288132 h 1171284"/>
              <a:gd name="connsiteX3" fmla="*/ 12882 w 1941695"/>
              <a:gd name="connsiteY3" fmla="*/ 357188 h 1171284"/>
              <a:gd name="connsiteX4" fmla="*/ 976 w 1941695"/>
              <a:gd name="connsiteY4" fmla="*/ 423863 h 1171284"/>
              <a:gd name="connsiteX5" fmla="*/ 976 w 1941695"/>
              <a:gd name="connsiteY5" fmla="*/ 490538 h 1171284"/>
              <a:gd name="connsiteX6" fmla="*/ 3357 w 1941695"/>
              <a:gd name="connsiteY6" fmla="*/ 578644 h 1171284"/>
              <a:gd name="connsiteX7" fmla="*/ 5738 w 1941695"/>
              <a:gd name="connsiteY7" fmla="*/ 647701 h 1171284"/>
              <a:gd name="connsiteX8" fmla="*/ 24788 w 1941695"/>
              <a:gd name="connsiteY8" fmla="*/ 683419 h 1171284"/>
              <a:gd name="connsiteX9" fmla="*/ 89082 w 1941695"/>
              <a:gd name="connsiteY9" fmla="*/ 738188 h 1171284"/>
              <a:gd name="connsiteX10" fmla="*/ 127182 w 1941695"/>
              <a:gd name="connsiteY10" fmla="*/ 807244 h 1171284"/>
              <a:gd name="connsiteX11" fmla="*/ 141470 w 1941695"/>
              <a:gd name="connsiteY11" fmla="*/ 864394 h 1171284"/>
              <a:gd name="connsiteX12" fmla="*/ 131945 w 1941695"/>
              <a:gd name="connsiteY12" fmla="*/ 942976 h 1171284"/>
              <a:gd name="connsiteX13" fmla="*/ 141470 w 1941695"/>
              <a:gd name="connsiteY13" fmla="*/ 1033463 h 1171284"/>
              <a:gd name="connsiteX14" fmla="*/ 165282 w 1941695"/>
              <a:gd name="connsiteY14" fmla="*/ 1116807 h 1171284"/>
              <a:gd name="connsiteX15" fmla="*/ 205763 w 1941695"/>
              <a:gd name="connsiteY15" fmla="*/ 1157288 h 1171284"/>
              <a:gd name="connsiteX16" fmla="*/ 243863 w 1941695"/>
              <a:gd name="connsiteY16" fmla="*/ 1169194 h 1171284"/>
              <a:gd name="connsiteX17" fmla="*/ 293870 w 1941695"/>
              <a:gd name="connsiteY17" fmla="*/ 1166813 h 1171284"/>
              <a:gd name="connsiteX18" fmla="*/ 341494 w 1941695"/>
              <a:gd name="connsiteY18" fmla="*/ 1126331 h 1171284"/>
              <a:gd name="connsiteX19" fmla="*/ 391501 w 1941695"/>
              <a:gd name="connsiteY19" fmla="*/ 1078707 h 1171284"/>
              <a:gd name="connsiteX20" fmla="*/ 451032 w 1941695"/>
              <a:gd name="connsiteY20" fmla="*/ 1045369 h 1171284"/>
              <a:gd name="connsiteX21" fmla="*/ 517707 w 1941695"/>
              <a:gd name="connsiteY21" fmla="*/ 1023938 h 1171284"/>
              <a:gd name="connsiteX22" fmla="*/ 603432 w 1941695"/>
              <a:gd name="connsiteY22" fmla="*/ 981076 h 1171284"/>
              <a:gd name="connsiteX23" fmla="*/ 655820 w 1941695"/>
              <a:gd name="connsiteY23" fmla="*/ 992982 h 1171284"/>
              <a:gd name="connsiteX24" fmla="*/ 817745 w 1941695"/>
              <a:gd name="connsiteY24" fmla="*/ 1019176 h 1171284"/>
              <a:gd name="connsiteX25" fmla="*/ 1327332 w 1941695"/>
              <a:gd name="connsiteY25" fmla="*/ 1104901 h 1171284"/>
              <a:gd name="connsiteX26" fmla="*/ 1446395 w 1941695"/>
              <a:gd name="connsiteY26" fmla="*/ 1092994 h 1171284"/>
              <a:gd name="connsiteX27" fmla="*/ 1503545 w 1941695"/>
              <a:gd name="connsiteY27" fmla="*/ 1042988 h 1171284"/>
              <a:gd name="connsiteX28" fmla="*/ 1572601 w 1941695"/>
              <a:gd name="connsiteY28" fmla="*/ 990601 h 1171284"/>
              <a:gd name="connsiteX29" fmla="*/ 1755957 w 1941695"/>
              <a:gd name="connsiteY29" fmla="*/ 850107 h 1171284"/>
              <a:gd name="connsiteX30" fmla="*/ 1767863 w 1941695"/>
              <a:gd name="connsiteY30" fmla="*/ 819151 h 1171284"/>
              <a:gd name="connsiteX31" fmla="*/ 1796438 w 1941695"/>
              <a:gd name="connsiteY31" fmla="*/ 757238 h 1171284"/>
              <a:gd name="connsiteX32" fmla="*/ 1870257 w 1941695"/>
              <a:gd name="connsiteY32" fmla="*/ 690563 h 1171284"/>
              <a:gd name="connsiteX33" fmla="*/ 1941695 w 1941695"/>
              <a:gd name="connsiteY33" fmla="*/ 683419 h 1171284"/>
              <a:gd name="connsiteX0" fmla="*/ 405788 w 1941695"/>
              <a:gd name="connsiteY0" fmla="*/ 0 h 1190334"/>
              <a:gd name="connsiteX1" fmla="*/ 198619 w 1941695"/>
              <a:gd name="connsiteY1" fmla="*/ 202407 h 1190334"/>
              <a:gd name="connsiteX2" fmla="*/ 55745 w 1941695"/>
              <a:gd name="connsiteY2" fmla="*/ 307182 h 1190334"/>
              <a:gd name="connsiteX3" fmla="*/ 12882 w 1941695"/>
              <a:gd name="connsiteY3" fmla="*/ 376238 h 1190334"/>
              <a:gd name="connsiteX4" fmla="*/ 976 w 1941695"/>
              <a:gd name="connsiteY4" fmla="*/ 442913 h 1190334"/>
              <a:gd name="connsiteX5" fmla="*/ 976 w 1941695"/>
              <a:gd name="connsiteY5" fmla="*/ 509588 h 1190334"/>
              <a:gd name="connsiteX6" fmla="*/ 3357 w 1941695"/>
              <a:gd name="connsiteY6" fmla="*/ 597694 h 1190334"/>
              <a:gd name="connsiteX7" fmla="*/ 5738 w 1941695"/>
              <a:gd name="connsiteY7" fmla="*/ 666751 h 1190334"/>
              <a:gd name="connsiteX8" fmla="*/ 24788 w 1941695"/>
              <a:gd name="connsiteY8" fmla="*/ 702469 h 1190334"/>
              <a:gd name="connsiteX9" fmla="*/ 89082 w 1941695"/>
              <a:gd name="connsiteY9" fmla="*/ 757238 h 1190334"/>
              <a:gd name="connsiteX10" fmla="*/ 127182 w 1941695"/>
              <a:gd name="connsiteY10" fmla="*/ 826294 h 1190334"/>
              <a:gd name="connsiteX11" fmla="*/ 141470 w 1941695"/>
              <a:gd name="connsiteY11" fmla="*/ 883444 h 1190334"/>
              <a:gd name="connsiteX12" fmla="*/ 131945 w 1941695"/>
              <a:gd name="connsiteY12" fmla="*/ 962026 h 1190334"/>
              <a:gd name="connsiteX13" fmla="*/ 141470 w 1941695"/>
              <a:gd name="connsiteY13" fmla="*/ 1052513 h 1190334"/>
              <a:gd name="connsiteX14" fmla="*/ 165282 w 1941695"/>
              <a:gd name="connsiteY14" fmla="*/ 1135857 h 1190334"/>
              <a:gd name="connsiteX15" fmla="*/ 205763 w 1941695"/>
              <a:gd name="connsiteY15" fmla="*/ 1176338 h 1190334"/>
              <a:gd name="connsiteX16" fmla="*/ 243863 w 1941695"/>
              <a:gd name="connsiteY16" fmla="*/ 1188244 h 1190334"/>
              <a:gd name="connsiteX17" fmla="*/ 293870 w 1941695"/>
              <a:gd name="connsiteY17" fmla="*/ 1185863 h 1190334"/>
              <a:gd name="connsiteX18" fmla="*/ 341494 w 1941695"/>
              <a:gd name="connsiteY18" fmla="*/ 1145381 h 1190334"/>
              <a:gd name="connsiteX19" fmla="*/ 391501 w 1941695"/>
              <a:gd name="connsiteY19" fmla="*/ 1097757 h 1190334"/>
              <a:gd name="connsiteX20" fmla="*/ 451032 w 1941695"/>
              <a:gd name="connsiteY20" fmla="*/ 1064419 h 1190334"/>
              <a:gd name="connsiteX21" fmla="*/ 517707 w 1941695"/>
              <a:gd name="connsiteY21" fmla="*/ 1042988 h 1190334"/>
              <a:gd name="connsiteX22" fmla="*/ 603432 w 1941695"/>
              <a:gd name="connsiteY22" fmla="*/ 1000126 h 1190334"/>
              <a:gd name="connsiteX23" fmla="*/ 655820 w 1941695"/>
              <a:gd name="connsiteY23" fmla="*/ 1012032 h 1190334"/>
              <a:gd name="connsiteX24" fmla="*/ 817745 w 1941695"/>
              <a:gd name="connsiteY24" fmla="*/ 1038226 h 1190334"/>
              <a:gd name="connsiteX25" fmla="*/ 1327332 w 1941695"/>
              <a:gd name="connsiteY25" fmla="*/ 1123951 h 1190334"/>
              <a:gd name="connsiteX26" fmla="*/ 1446395 w 1941695"/>
              <a:gd name="connsiteY26" fmla="*/ 1112044 h 1190334"/>
              <a:gd name="connsiteX27" fmla="*/ 1503545 w 1941695"/>
              <a:gd name="connsiteY27" fmla="*/ 1062038 h 1190334"/>
              <a:gd name="connsiteX28" fmla="*/ 1572601 w 1941695"/>
              <a:gd name="connsiteY28" fmla="*/ 1009651 h 1190334"/>
              <a:gd name="connsiteX29" fmla="*/ 1755957 w 1941695"/>
              <a:gd name="connsiteY29" fmla="*/ 869157 h 1190334"/>
              <a:gd name="connsiteX30" fmla="*/ 1767863 w 1941695"/>
              <a:gd name="connsiteY30" fmla="*/ 838201 h 1190334"/>
              <a:gd name="connsiteX31" fmla="*/ 1796438 w 1941695"/>
              <a:gd name="connsiteY31" fmla="*/ 776288 h 1190334"/>
              <a:gd name="connsiteX32" fmla="*/ 1870257 w 1941695"/>
              <a:gd name="connsiteY32" fmla="*/ 709613 h 1190334"/>
              <a:gd name="connsiteX33" fmla="*/ 1941695 w 1941695"/>
              <a:gd name="connsiteY33" fmla="*/ 702469 h 11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41695" h="1190334">
                <a:moveTo>
                  <a:pt x="405788" y="0"/>
                </a:moveTo>
                <a:cubicBezTo>
                  <a:pt x="391103" y="18653"/>
                  <a:pt x="256960" y="151210"/>
                  <a:pt x="198619" y="202407"/>
                </a:cubicBezTo>
                <a:cubicBezTo>
                  <a:pt x="140278" y="253604"/>
                  <a:pt x="86701" y="278210"/>
                  <a:pt x="55745" y="307182"/>
                </a:cubicBezTo>
                <a:cubicBezTo>
                  <a:pt x="24789" y="336154"/>
                  <a:pt x="22010" y="353616"/>
                  <a:pt x="12882" y="376238"/>
                </a:cubicBezTo>
                <a:cubicBezTo>
                  <a:pt x="3754" y="398860"/>
                  <a:pt x="2960" y="420688"/>
                  <a:pt x="976" y="442913"/>
                </a:cubicBezTo>
                <a:cubicBezTo>
                  <a:pt x="-1008" y="465138"/>
                  <a:pt x="579" y="483791"/>
                  <a:pt x="976" y="509588"/>
                </a:cubicBezTo>
                <a:cubicBezTo>
                  <a:pt x="1373" y="535385"/>
                  <a:pt x="2563" y="571500"/>
                  <a:pt x="3357" y="597694"/>
                </a:cubicBezTo>
                <a:cubicBezTo>
                  <a:pt x="4151" y="623888"/>
                  <a:pt x="2166" y="649289"/>
                  <a:pt x="5738" y="666751"/>
                </a:cubicBezTo>
                <a:cubicBezTo>
                  <a:pt x="9310" y="684214"/>
                  <a:pt x="10897" y="687388"/>
                  <a:pt x="24788" y="702469"/>
                </a:cubicBezTo>
                <a:cubicBezTo>
                  <a:pt x="38679" y="717550"/>
                  <a:pt x="72016" y="736601"/>
                  <a:pt x="89082" y="757238"/>
                </a:cubicBezTo>
                <a:cubicBezTo>
                  <a:pt x="106148" y="777876"/>
                  <a:pt x="118451" y="805260"/>
                  <a:pt x="127182" y="826294"/>
                </a:cubicBezTo>
                <a:cubicBezTo>
                  <a:pt x="135913" y="847328"/>
                  <a:pt x="140676" y="860822"/>
                  <a:pt x="141470" y="883444"/>
                </a:cubicBezTo>
                <a:cubicBezTo>
                  <a:pt x="142264" y="906066"/>
                  <a:pt x="131945" y="933848"/>
                  <a:pt x="131945" y="962026"/>
                </a:cubicBezTo>
                <a:cubicBezTo>
                  <a:pt x="131945" y="990204"/>
                  <a:pt x="135914" y="1023541"/>
                  <a:pt x="141470" y="1052513"/>
                </a:cubicBezTo>
                <a:cubicBezTo>
                  <a:pt x="147026" y="1081485"/>
                  <a:pt x="154567" y="1115220"/>
                  <a:pt x="165282" y="1135857"/>
                </a:cubicBezTo>
                <a:cubicBezTo>
                  <a:pt x="175997" y="1156494"/>
                  <a:pt x="192666" y="1167607"/>
                  <a:pt x="205763" y="1176338"/>
                </a:cubicBezTo>
                <a:cubicBezTo>
                  <a:pt x="218860" y="1185069"/>
                  <a:pt x="229178" y="1186656"/>
                  <a:pt x="243863" y="1188244"/>
                </a:cubicBezTo>
                <a:cubicBezTo>
                  <a:pt x="258548" y="1189832"/>
                  <a:pt x="277598" y="1193007"/>
                  <a:pt x="293870" y="1185863"/>
                </a:cubicBezTo>
                <a:cubicBezTo>
                  <a:pt x="310142" y="1178719"/>
                  <a:pt x="325222" y="1160065"/>
                  <a:pt x="341494" y="1145381"/>
                </a:cubicBezTo>
                <a:cubicBezTo>
                  <a:pt x="357766" y="1130697"/>
                  <a:pt x="373245" y="1111251"/>
                  <a:pt x="391501" y="1097757"/>
                </a:cubicBezTo>
                <a:cubicBezTo>
                  <a:pt x="409757" y="1084263"/>
                  <a:pt x="429998" y="1073547"/>
                  <a:pt x="451032" y="1064419"/>
                </a:cubicBezTo>
                <a:cubicBezTo>
                  <a:pt x="472066" y="1055291"/>
                  <a:pt x="492307" y="1053703"/>
                  <a:pt x="517707" y="1042988"/>
                </a:cubicBezTo>
                <a:cubicBezTo>
                  <a:pt x="543107" y="1032273"/>
                  <a:pt x="580413" y="1005285"/>
                  <a:pt x="603432" y="1000126"/>
                </a:cubicBezTo>
                <a:cubicBezTo>
                  <a:pt x="626451" y="994967"/>
                  <a:pt x="620101" y="1005682"/>
                  <a:pt x="655820" y="1012032"/>
                </a:cubicBezTo>
                <a:cubicBezTo>
                  <a:pt x="691539" y="1018382"/>
                  <a:pt x="817745" y="1038226"/>
                  <a:pt x="817745" y="1038226"/>
                </a:cubicBezTo>
                <a:cubicBezTo>
                  <a:pt x="929664" y="1056879"/>
                  <a:pt x="1222557" y="1111648"/>
                  <a:pt x="1327332" y="1123951"/>
                </a:cubicBezTo>
                <a:cubicBezTo>
                  <a:pt x="1432107" y="1136254"/>
                  <a:pt x="1417026" y="1122363"/>
                  <a:pt x="1446395" y="1112044"/>
                </a:cubicBezTo>
                <a:cubicBezTo>
                  <a:pt x="1475764" y="1101725"/>
                  <a:pt x="1482511" y="1079103"/>
                  <a:pt x="1503545" y="1062038"/>
                </a:cubicBezTo>
                <a:cubicBezTo>
                  <a:pt x="1524579" y="1044973"/>
                  <a:pt x="1572601" y="1009651"/>
                  <a:pt x="1572601" y="1009651"/>
                </a:cubicBezTo>
                <a:cubicBezTo>
                  <a:pt x="1614670" y="977504"/>
                  <a:pt x="1723413" y="897732"/>
                  <a:pt x="1755957" y="869157"/>
                </a:cubicBezTo>
                <a:cubicBezTo>
                  <a:pt x="1788501" y="840582"/>
                  <a:pt x="1761116" y="853679"/>
                  <a:pt x="1767863" y="838201"/>
                </a:cubicBezTo>
                <a:cubicBezTo>
                  <a:pt x="1774610" y="822723"/>
                  <a:pt x="1779372" y="797719"/>
                  <a:pt x="1796438" y="776288"/>
                </a:cubicBezTo>
                <a:cubicBezTo>
                  <a:pt x="1813504" y="754857"/>
                  <a:pt x="1846048" y="721916"/>
                  <a:pt x="1870257" y="709613"/>
                </a:cubicBezTo>
                <a:cubicBezTo>
                  <a:pt x="1894466" y="697310"/>
                  <a:pt x="1918080" y="699889"/>
                  <a:pt x="1941695" y="70246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8" name="円/楕円 207"/>
          <p:cNvSpPr>
            <a:spLocks/>
          </p:cNvSpPr>
          <p:nvPr/>
        </p:nvSpPr>
        <p:spPr>
          <a:xfrm>
            <a:off x="2265693" y="468426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>
            <a:spLocks/>
          </p:cNvSpPr>
          <p:nvPr/>
        </p:nvSpPr>
        <p:spPr>
          <a:xfrm>
            <a:off x="2398218" y="497022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2355952" y="4669984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東切川</a:t>
            </a:r>
            <a:endParaRPr lang="ja-JP" altLang="en-US" sz="700" dirty="0"/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2475895" y="492996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若葉</a:t>
            </a:r>
            <a:endParaRPr lang="ja-JP" altLang="en-US" sz="700" dirty="0"/>
          </a:p>
        </p:txBody>
      </p:sp>
      <p:sp>
        <p:nvSpPr>
          <p:cNvPr id="212" name="円/楕円 211"/>
          <p:cNvSpPr>
            <a:spLocks/>
          </p:cNvSpPr>
          <p:nvPr/>
        </p:nvSpPr>
        <p:spPr>
          <a:xfrm>
            <a:off x="3134003" y="512924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212"/>
          <p:cNvSpPr>
            <a:spLocks/>
          </p:cNvSpPr>
          <p:nvPr/>
        </p:nvSpPr>
        <p:spPr>
          <a:xfrm>
            <a:off x="3628337" y="521115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3055104" y="4994796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赤崎入口</a:t>
            </a:r>
            <a:endParaRPr lang="ja-JP" altLang="en-US" sz="700" dirty="0"/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3552575" y="5071753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月</a:t>
            </a:r>
            <a:r>
              <a:rPr lang="ja-JP" altLang="en-US" sz="700" dirty="0" smtClean="0"/>
              <a:t>坂</a:t>
            </a:r>
            <a:endParaRPr lang="ja-JP" altLang="en-US" sz="700" dirty="0"/>
          </a:p>
        </p:txBody>
      </p:sp>
      <p:sp>
        <p:nvSpPr>
          <p:cNvPr id="216" name="円/楕円 215"/>
          <p:cNvSpPr>
            <a:spLocks/>
          </p:cNvSpPr>
          <p:nvPr/>
        </p:nvSpPr>
        <p:spPr>
          <a:xfrm>
            <a:off x="4321695" y="504365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4408113" y="5042224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九重</a:t>
            </a:r>
            <a:endParaRPr lang="ja-JP" altLang="en-US" sz="700" dirty="0"/>
          </a:p>
        </p:txBody>
      </p:sp>
      <p:sp>
        <p:nvSpPr>
          <p:cNvPr id="218" name="円/楕円 217"/>
          <p:cNvSpPr>
            <a:spLocks/>
          </p:cNvSpPr>
          <p:nvPr/>
        </p:nvSpPr>
        <p:spPr>
          <a:xfrm>
            <a:off x="4774396" y="581646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4486134" y="581308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宇賀荘</a:t>
            </a:r>
            <a:endParaRPr lang="ja-JP" altLang="en-US" sz="700" dirty="0"/>
          </a:p>
        </p:txBody>
      </p:sp>
      <p:sp>
        <p:nvSpPr>
          <p:cNvPr id="222" name="円/楕円 221"/>
          <p:cNvSpPr>
            <a:spLocks/>
          </p:cNvSpPr>
          <p:nvPr/>
        </p:nvSpPr>
        <p:spPr>
          <a:xfrm>
            <a:off x="4968976" y="589207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5013226" y="5961691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新伴</a:t>
            </a:r>
            <a:endParaRPr lang="ja-JP" altLang="en-US" sz="700" dirty="0"/>
          </a:p>
        </p:txBody>
      </p:sp>
      <p:sp>
        <p:nvSpPr>
          <p:cNvPr id="224" name="円/楕円 223"/>
          <p:cNvSpPr>
            <a:spLocks/>
          </p:cNvSpPr>
          <p:nvPr/>
        </p:nvSpPr>
        <p:spPr>
          <a:xfrm>
            <a:off x="5202413" y="576925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5167139" y="5654264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野外</a:t>
            </a:r>
            <a:endParaRPr lang="ja-JP" altLang="en-US" sz="700" dirty="0"/>
          </a:p>
        </p:txBody>
      </p:sp>
      <p:sp>
        <p:nvSpPr>
          <p:cNvPr id="226" name="円/楕円 225"/>
          <p:cNvSpPr>
            <a:spLocks/>
          </p:cNvSpPr>
          <p:nvPr/>
        </p:nvSpPr>
        <p:spPr>
          <a:xfrm>
            <a:off x="4953000" y="642232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5046785" y="6397009"/>
            <a:ext cx="45611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雲樹寺入口</a:t>
            </a:r>
            <a:endParaRPr lang="ja-JP" altLang="en-US" sz="700" dirty="0"/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1928664" y="432212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赤崎口</a:t>
            </a:r>
            <a:endParaRPr lang="ja-JP" altLang="en-US" sz="700" dirty="0"/>
          </a:p>
        </p:txBody>
      </p:sp>
      <p:sp>
        <p:nvSpPr>
          <p:cNvPr id="230" name="円/楕円 229"/>
          <p:cNvSpPr>
            <a:spLocks/>
          </p:cNvSpPr>
          <p:nvPr/>
        </p:nvSpPr>
        <p:spPr>
          <a:xfrm>
            <a:off x="2567137" y="421393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2577490" y="4289757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社日橋</a:t>
            </a:r>
            <a:endParaRPr lang="ja-JP" altLang="en-US" sz="700" dirty="0"/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2216696" y="410609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切川</a:t>
            </a:r>
            <a:endParaRPr lang="ja-JP" altLang="en-US" sz="700" dirty="0"/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2360712" y="396208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切川橋</a:t>
            </a:r>
            <a:endParaRPr lang="ja-JP" altLang="en-US" sz="700" dirty="0"/>
          </a:p>
        </p:txBody>
      </p:sp>
      <p:sp>
        <p:nvSpPr>
          <p:cNvPr id="237" name="円/楕円 236"/>
          <p:cNvSpPr>
            <a:spLocks/>
          </p:cNvSpPr>
          <p:nvPr/>
        </p:nvSpPr>
        <p:spPr>
          <a:xfrm>
            <a:off x="2823832" y="402403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2827231" y="4110037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天神原</a:t>
            </a:r>
            <a:endParaRPr lang="ja-JP" altLang="en-US" sz="700" dirty="0"/>
          </a:p>
        </p:txBody>
      </p:sp>
      <p:sp>
        <p:nvSpPr>
          <p:cNvPr id="239" name="円/楕円 238"/>
          <p:cNvSpPr>
            <a:spLocks/>
          </p:cNvSpPr>
          <p:nvPr/>
        </p:nvSpPr>
        <p:spPr>
          <a:xfrm>
            <a:off x="3188584" y="38483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3221131" y="3920783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加茂</a:t>
            </a:r>
            <a:endParaRPr lang="ja-JP" altLang="en-US" sz="700" dirty="0"/>
          </a:p>
        </p:txBody>
      </p:sp>
      <p:sp>
        <p:nvSpPr>
          <p:cNvPr id="241" name="円/楕円 240"/>
          <p:cNvSpPr>
            <a:spLocks/>
          </p:cNvSpPr>
          <p:nvPr/>
        </p:nvSpPr>
        <p:spPr>
          <a:xfrm>
            <a:off x="1513699" y="496405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>
            <a:spLocks/>
          </p:cNvSpPr>
          <p:nvPr/>
        </p:nvSpPr>
        <p:spPr>
          <a:xfrm>
            <a:off x="1768309" y="482062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1768309" y="4691255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東中津</a:t>
            </a:r>
            <a:endParaRPr lang="ja-JP" altLang="en-US" sz="700" dirty="0"/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1589444" y="4994796"/>
            <a:ext cx="725416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情報科学高校入口</a:t>
            </a:r>
            <a:endParaRPr lang="ja-JP" altLang="en-US" sz="700" dirty="0"/>
          </a:p>
        </p:txBody>
      </p:sp>
      <p:sp>
        <p:nvSpPr>
          <p:cNvPr id="245" name="円/楕円 244"/>
          <p:cNvSpPr>
            <a:spLocks/>
          </p:cNvSpPr>
          <p:nvPr/>
        </p:nvSpPr>
        <p:spPr>
          <a:xfrm>
            <a:off x="3135338" y="215290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2761037" y="2019071"/>
            <a:ext cx="39199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ラ・ムー前</a:t>
            </a:r>
            <a:endParaRPr lang="ja-JP" altLang="en-US" sz="700" dirty="0"/>
          </a:p>
        </p:txBody>
      </p:sp>
      <p:sp>
        <p:nvSpPr>
          <p:cNvPr id="247" name="円/楕円 246"/>
          <p:cNvSpPr>
            <a:spLocks/>
          </p:cNvSpPr>
          <p:nvPr/>
        </p:nvSpPr>
        <p:spPr>
          <a:xfrm>
            <a:off x="2965519" y="156539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2589843" y="1568492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福井団地</a:t>
            </a:r>
            <a:endParaRPr lang="ja-JP" altLang="en-US" sz="700" dirty="0"/>
          </a:p>
        </p:txBody>
      </p:sp>
      <p:sp>
        <p:nvSpPr>
          <p:cNvPr id="249" name="円/楕円 248"/>
          <p:cNvSpPr>
            <a:spLocks/>
          </p:cNvSpPr>
          <p:nvPr/>
        </p:nvSpPr>
        <p:spPr>
          <a:xfrm>
            <a:off x="2458239" y="116425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2283229" y="1052167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別石</a:t>
            </a:r>
            <a:endParaRPr lang="ja-JP" altLang="en-US" sz="700" dirty="0"/>
          </a:p>
        </p:txBody>
      </p:sp>
      <p:sp>
        <p:nvSpPr>
          <p:cNvPr id="251" name="円/楕円 250"/>
          <p:cNvSpPr>
            <a:spLocks/>
          </p:cNvSpPr>
          <p:nvPr/>
        </p:nvSpPr>
        <p:spPr>
          <a:xfrm>
            <a:off x="1746597" y="148147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1699451" y="1363758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住吉</a:t>
            </a:r>
            <a:endParaRPr lang="ja-JP" altLang="en-US" sz="700" dirty="0"/>
          </a:p>
        </p:txBody>
      </p:sp>
      <p:sp>
        <p:nvSpPr>
          <p:cNvPr id="253" name="円/楕円 252"/>
          <p:cNvSpPr>
            <a:spLocks/>
          </p:cNvSpPr>
          <p:nvPr/>
        </p:nvSpPr>
        <p:spPr>
          <a:xfrm>
            <a:off x="1190518" y="123625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1081343" y="131395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論田</a:t>
            </a:r>
            <a:endParaRPr lang="ja-JP" altLang="en-US" sz="700" dirty="0"/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618766" y="1545084"/>
            <a:ext cx="381216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上荒島町</a:t>
            </a:r>
            <a:endParaRPr lang="ja-JP" altLang="en-US" sz="700" dirty="0"/>
          </a:p>
        </p:txBody>
      </p:sp>
      <p:sp>
        <p:nvSpPr>
          <p:cNvPr id="35" name="フリーフォーム 34"/>
          <p:cNvSpPr/>
          <p:nvPr/>
        </p:nvSpPr>
        <p:spPr>
          <a:xfrm>
            <a:off x="3424237" y="3628355"/>
            <a:ext cx="478631" cy="147638"/>
          </a:xfrm>
          <a:custGeom>
            <a:avLst/>
            <a:gdLst>
              <a:gd name="connsiteX0" fmla="*/ 0 w 457200"/>
              <a:gd name="connsiteY0" fmla="*/ 0 h 130969"/>
              <a:gd name="connsiteX1" fmla="*/ 166687 w 457200"/>
              <a:gd name="connsiteY1" fmla="*/ 76200 h 130969"/>
              <a:gd name="connsiteX2" fmla="*/ 197644 w 457200"/>
              <a:gd name="connsiteY2" fmla="*/ 83344 h 130969"/>
              <a:gd name="connsiteX3" fmla="*/ 261937 w 457200"/>
              <a:gd name="connsiteY3" fmla="*/ 100013 h 130969"/>
              <a:gd name="connsiteX4" fmla="*/ 350044 w 457200"/>
              <a:gd name="connsiteY4" fmla="*/ 116681 h 130969"/>
              <a:gd name="connsiteX5" fmla="*/ 402431 w 457200"/>
              <a:gd name="connsiteY5" fmla="*/ 128588 h 130969"/>
              <a:gd name="connsiteX6" fmla="*/ 457200 w 457200"/>
              <a:gd name="connsiteY6" fmla="*/ 130969 h 130969"/>
              <a:gd name="connsiteX0" fmla="*/ 0 w 478631"/>
              <a:gd name="connsiteY0" fmla="*/ 0 h 147638"/>
              <a:gd name="connsiteX1" fmla="*/ 188118 w 478631"/>
              <a:gd name="connsiteY1" fmla="*/ 92869 h 147638"/>
              <a:gd name="connsiteX2" fmla="*/ 219075 w 478631"/>
              <a:gd name="connsiteY2" fmla="*/ 100013 h 147638"/>
              <a:gd name="connsiteX3" fmla="*/ 283368 w 478631"/>
              <a:gd name="connsiteY3" fmla="*/ 116682 h 147638"/>
              <a:gd name="connsiteX4" fmla="*/ 371475 w 478631"/>
              <a:gd name="connsiteY4" fmla="*/ 133350 h 147638"/>
              <a:gd name="connsiteX5" fmla="*/ 423862 w 478631"/>
              <a:gd name="connsiteY5" fmla="*/ 145257 h 147638"/>
              <a:gd name="connsiteX6" fmla="*/ 478631 w 478631"/>
              <a:gd name="connsiteY6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31" h="147638">
                <a:moveTo>
                  <a:pt x="0" y="0"/>
                </a:moveTo>
                <a:lnTo>
                  <a:pt x="188118" y="92869"/>
                </a:lnTo>
                <a:cubicBezTo>
                  <a:pt x="224630" y="109538"/>
                  <a:pt x="219075" y="100013"/>
                  <a:pt x="219075" y="100013"/>
                </a:cubicBezTo>
                <a:cubicBezTo>
                  <a:pt x="234950" y="103982"/>
                  <a:pt x="257968" y="111126"/>
                  <a:pt x="283368" y="116682"/>
                </a:cubicBezTo>
                <a:cubicBezTo>
                  <a:pt x="308768" y="122238"/>
                  <a:pt x="348059" y="128588"/>
                  <a:pt x="371475" y="133350"/>
                </a:cubicBezTo>
                <a:cubicBezTo>
                  <a:pt x="394891" y="138112"/>
                  <a:pt x="406003" y="142876"/>
                  <a:pt x="423862" y="145257"/>
                </a:cubicBezTo>
                <a:cubicBezTo>
                  <a:pt x="441721" y="147638"/>
                  <a:pt x="460176" y="147638"/>
                  <a:pt x="478631" y="14763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/>
          <p:cNvSpPr/>
          <p:nvPr/>
        </p:nvSpPr>
        <p:spPr>
          <a:xfrm>
            <a:off x="3381522" y="3697356"/>
            <a:ext cx="554831" cy="150019"/>
          </a:xfrm>
          <a:custGeom>
            <a:avLst/>
            <a:gdLst>
              <a:gd name="connsiteX0" fmla="*/ 0 w 457200"/>
              <a:gd name="connsiteY0" fmla="*/ 0 h 130969"/>
              <a:gd name="connsiteX1" fmla="*/ 166687 w 457200"/>
              <a:gd name="connsiteY1" fmla="*/ 76200 h 130969"/>
              <a:gd name="connsiteX2" fmla="*/ 197644 w 457200"/>
              <a:gd name="connsiteY2" fmla="*/ 83344 h 130969"/>
              <a:gd name="connsiteX3" fmla="*/ 261937 w 457200"/>
              <a:gd name="connsiteY3" fmla="*/ 100013 h 130969"/>
              <a:gd name="connsiteX4" fmla="*/ 350044 w 457200"/>
              <a:gd name="connsiteY4" fmla="*/ 116681 h 130969"/>
              <a:gd name="connsiteX5" fmla="*/ 402431 w 457200"/>
              <a:gd name="connsiteY5" fmla="*/ 128588 h 130969"/>
              <a:gd name="connsiteX6" fmla="*/ 457200 w 457200"/>
              <a:gd name="connsiteY6" fmla="*/ 130969 h 130969"/>
              <a:gd name="connsiteX0" fmla="*/ 0 w 545306"/>
              <a:gd name="connsiteY0" fmla="*/ 0 h 142875"/>
              <a:gd name="connsiteX1" fmla="*/ 166687 w 545306"/>
              <a:gd name="connsiteY1" fmla="*/ 76200 h 142875"/>
              <a:gd name="connsiteX2" fmla="*/ 197644 w 545306"/>
              <a:gd name="connsiteY2" fmla="*/ 83344 h 142875"/>
              <a:gd name="connsiteX3" fmla="*/ 261937 w 545306"/>
              <a:gd name="connsiteY3" fmla="*/ 100013 h 142875"/>
              <a:gd name="connsiteX4" fmla="*/ 350044 w 545306"/>
              <a:gd name="connsiteY4" fmla="*/ 116681 h 142875"/>
              <a:gd name="connsiteX5" fmla="*/ 402431 w 545306"/>
              <a:gd name="connsiteY5" fmla="*/ 128588 h 142875"/>
              <a:gd name="connsiteX6" fmla="*/ 545306 w 545306"/>
              <a:gd name="connsiteY6" fmla="*/ 142875 h 142875"/>
              <a:gd name="connsiteX0" fmla="*/ 0 w 554831"/>
              <a:gd name="connsiteY0" fmla="*/ 0 h 150019"/>
              <a:gd name="connsiteX1" fmla="*/ 176212 w 554831"/>
              <a:gd name="connsiteY1" fmla="*/ 83344 h 150019"/>
              <a:gd name="connsiteX2" fmla="*/ 207169 w 554831"/>
              <a:gd name="connsiteY2" fmla="*/ 90488 h 150019"/>
              <a:gd name="connsiteX3" fmla="*/ 271462 w 554831"/>
              <a:gd name="connsiteY3" fmla="*/ 107157 h 150019"/>
              <a:gd name="connsiteX4" fmla="*/ 359569 w 554831"/>
              <a:gd name="connsiteY4" fmla="*/ 123825 h 150019"/>
              <a:gd name="connsiteX5" fmla="*/ 411956 w 554831"/>
              <a:gd name="connsiteY5" fmla="*/ 135732 h 150019"/>
              <a:gd name="connsiteX6" fmla="*/ 554831 w 554831"/>
              <a:gd name="connsiteY6" fmla="*/ 150019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831" h="150019">
                <a:moveTo>
                  <a:pt x="0" y="0"/>
                </a:moveTo>
                <a:lnTo>
                  <a:pt x="176212" y="83344"/>
                </a:lnTo>
                <a:cubicBezTo>
                  <a:pt x="210740" y="98425"/>
                  <a:pt x="207169" y="90488"/>
                  <a:pt x="207169" y="90488"/>
                </a:cubicBezTo>
                <a:cubicBezTo>
                  <a:pt x="223044" y="94457"/>
                  <a:pt x="246062" y="101601"/>
                  <a:pt x="271462" y="107157"/>
                </a:cubicBezTo>
                <a:cubicBezTo>
                  <a:pt x="296862" y="112713"/>
                  <a:pt x="336153" y="119063"/>
                  <a:pt x="359569" y="123825"/>
                </a:cubicBezTo>
                <a:cubicBezTo>
                  <a:pt x="382985" y="128587"/>
                  <a:pt x="379412" y="131366"/>
                  <a:pt x="411956" y="135732"/>
                </a:cubicBezTo>
                <a:cubicBezTo>
                  <a:pt x="444500" y="140098"/>
                  <a:pt x="536376" y="150019"/>
                  <a:pt x="554831" y="1500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4131467" y="4307682"/>
            <a:ext cx="164307" cy="138112"/>
          </a:xfrm>
          <a:custGeom>
            <a:avLst/>
            <a:gdLst>
              <a:gd name="connsiteX0" fmla="*/ 0 w 140494"/>
              <a:gd name="connsiteY0" fmla="*/ 114300 h 114300"/>
              <a:gd name="connsiteX1" fmla="*/ 71438 w 140494"/>
              <a:gd name="connsiteY1" fmla="*/ 92869 h 114300"/>
              <a:gd name="connsiteX2" fmla="*/ 85725 w 140494"/>
              <a:gd name="connsiteY2" fmla="*/ 57150 h 114300"/>
              <a:gd name="connsiteX3" fmla="*/ 140494 w 140494"/>
              <a:gd name="connsiteY3" fmla="*/ 0 h 114300"/>
              <a:gd name="connsiteX0" fmla="*/ 0 w 150019"/>
              <a:gd name="connsiteY0" fmla="*/ 128587 h 128587"/>
              <a:gd name="connsiteX1" fmla="*/ 80963 w 150019"/>
              <a:gd name="connsiteY1" fmla="*/ 92869 h 128587"/>
              <a:gd name="connsiteX2" fmla="*/ 95250 w 150019"/>
              <a:gd name="connsiteY2" fmla="*/ 57150 h 128587"/>
              <a:gd name="connsiteX3" fmla="*/ 150019 w 150019"/>
              <a:gd name="connsiteY3" fmla="*/ 0 h 128587"/>
              <a:gd name="connsiteX0" fmla="*/ 0 w 157163"/>
              <a:gd name="connsiteY0" fmla="*/ 128587 h 128587"/>
              <a:gd name="connsiteX1" fmla="*/ 88107 w 157163"/>
              <a:gd name="connsiteY1" fmla="*/ 92869 h 128587"/>
              <a:gd name="connsiteX2" fmla="*/ 102394 w 157163"/>
              <a:gd name="connsiteY2" fmla="*/ 57150 h 128587"/>
              <a:gd name="connsiteX3" fmla="*/ 157163 w 157163"/>
              <a:gd name="connsiteY3" fmla="*/ 0 h 128587"/>
              <a:gd name="connsiteX0" fmla="*/ 0 w 157163"/>
              <a:gd name="connsiteY0" fmla="*/ 128587 h 128587"/>
              <a:gd name="connsiteX1" fmla="*/ 88107 w 157163"/>
              <a:gd name="connsiteY1" fmla="*/ 92869 h 128587"/>
              <a:gd name="connsiteX2" fmla="*/ 116681 w 157163"/>
              <a:gd name="connsiteY2" fmla="*/ 47625 h 128587"/>
              <a:gd name="connsiteX3" fmla="*/ 157163 w 157163"/>
              <a:gd name="connsiteY3" fmla="*/ 0 h 128587"/>
              <a:gd name="connsiteX0" fmla="*/ 0 w 164307"/>
              <a:gd name="connsiteY0" fmla="*/ 138112 h 138112"/>
              <a:gd name="connsiteX1" fmla="*/ 95251 w 164307"/>
              <a:gd name="connsiteY1" fmla="*/ 92869 h 138112"/>
              <a:gd name="connsiteX2" fmla="*/ 123825 w 164307"/>
              <a:gd name="connsiteY2" fmla="*/ 47625 h 138112"/>
              <a:gd name="connsiteX3" fmla="*/ 164307 w 164307"/>
              <a:gd name="connsiteY3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07" h="138112">
                <a:moveTo>
                  <a:pt x="0" y="138112"/>
                </a:moveTo>
                <a:cubicBezTo>
                  <a:pt x="28575" y="132159"/>
                  <a:pt x="74614" y="107950"/>
                  <a:pt x="95251" y="92869"/>
                </a:cubicBezTo>
                <a:cubicBezTo>
                  <a:pt x="115889" y="77788"/>
                  <a:pt x="112316" y="63103"/>
                  <a:pt x="123825" y="47625"/>
                </a:cubicBezTo>
                <a:cubicBezTo>
                  <a:pt x="135334" y="32147"/>
                  <a:pt x="142677" y="20836"/>
                  <a:pt x="164307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4" name="フリーフォーム 233"/>
          <p:cNvSpPr/>
          <p:nvPr/>
        </p:nvSpPr>
        <p:spPr>
          <a:xfrm>
            <a:off x="2624138" y="5979319"/>
            <a:ext cx="147637" cy="316706"/>
          </a:xfrm>
          <a:custGeom>
            <a:avLst/>
            <a:gdLst>
              <a:gd name="connsiteX0" fmla="*/ 0 w 147637"/>
              <a:gd name="connsiteY0" fmla="*/ 316706 h 316706"/>
              <a:gd name="connsiteX1" fmla="*/ 147637 w 147637"/>
              <a:gd name="connsiteY1" fmla="*/ 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" h="316706">
                <a:moveTo>
                  <a:pt x="0" y="316706"/>
                </a:moveTo>
                <a:lnTo>
                  <a:pt x="147637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1974057" y="5283994"/>
            <a:ext cx="531020" cy="714375"/>
          </a:xfrm>
          <a:custGeom>
            <a:avLst/>
            <a:gdLst>
              <a:gd name="connsiteX0" fmla="*/ 0 w 507207"/>
              <a:gd name="connsiteY0" fmla="*/ 688181 h 688181"/>
              <a:gd name="connsiteX1" fmla="*/ 228600 w 507207"/>
              <a:gd name="connsiteY1" fmla="*/ 228600 h 688181"/>
              <a:gd name="connsiteX2" fmla="*/ 254794 w 507207"/>
              <a:gd name="connsiteY2" fmla="*/ 185737 h 688181"/>
              <a:gd name="connsiteX3" fmla="*/ 290513 w 507207"/>
              <a:gd name="connsiteY3" fmla="*/ 147637 h 688181"/>
              <a:gd name="connsiteX4" fmla="*/ 388144 w 507207"/>
              <a:gd name="connsiteY4" fmla="*/ 73818 h 688181"/>
              <a:gd name="connsiteX5" fmla="*/ 461963 w 507207"/>
              <a:gd name="connsiteY5" fmla="*/ 23812 h 688181"/>
              <a:gd name="connsiteX6" fmla="*/ 507207 w 507207"/>
              <a:gd name="connsiteY6" fmla="*/ 0 h 688181"/>
              <a:gd name="connsiteX0" fmla="*/ 0 w 531020"/>
              <a:gd name="connsiteY0" fmla="*/ 714375 h 714375"/>
              <a:gd name="connsiteX1" fmla="*/ 228600 w 531020"/>
              <a:gd name="connsiteY1" fmla="*/ 254794 h 714375"/>
              <a:gd name="connsiteX2" fmla="*/ 254794 w 531020"/>
              <a:gd name="connsiteY2" fmla="*/ 211931 h 714375"/>
              <a:gd name="connsiteX3" fmla="*/ 290513 w 531020"/>
              <a:gd name="connsiteY3" fmla="*/ 173831 h 714375"/>
              <a:gd name="connsiteX4" fmla="*/ 388144 w 531020"/>
              <a:gd name="connsiteY4" fmla="*/ 100012 h 714375"/>
              <a:gd name="connsiteX5" fmla="*/ 461963 w 531020"/>
              <a:gd name="connsiteY5" fmla="*/ 50006 h 714375"/>
              <a:gd name="connsiteX6" fmla="*/ 531020 w 531020"/>
              <a:gd name="connsiteY6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20" h="714375">
                <a:moveTo>
                  <a:pt x="0" y="714375"/>
                </a:moveTo>
                <a:lnTo>
                  <a:pt x="228600" y="254794"/>
                </a:lnTo>
                <a:cubicBezTo>
                  <a:pt x="271066" y="171053"/>
                  <a:pt x="244475" y="225425"/>
                  <a:pt x="254794" y="211931"/>
                </a:cubicBezTo>
                <a:cubicBezTo>
                  <a:pt x="265113" y="198437"/>
                  <a:pt x="268288" y="192484"/>
                  <a:pt x="290513" y="173831"/>
                </a:cubicBezTo>
                <a:cubicBezTo>
                  <a:pt x="312738" y="155178"/>
                  <a:pt x="359569" y="120649"/>
                  <a:pt x="388144" y="100012"/>
                </a:cubicBezTo>
                <a:cubicBezTo>
                  <a:pt x="416719" y="79375"/>
                  <a:pt x="438150" y="66675"/>
                  <a:pt x="461963" y="50006"/>
                </a:cubicBezTo>
                <a:cubicBezTo>
                  <a:pt x="485776" y="33337"/>
                  <a:pt x="518320" y="5754"/>
                  <a:pt x="53102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2247900" y="5888460"/>
            <a:ext cx="84243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algn="ctr"/>
            <a:r>
              <a:rPr lang="ja-JP" altLang="en-US" sz="700" dirty="0" smtClean="0"/>
              <a:t>出雲織・のき白鳥の里</a:t>
            </a:r>
            <a:endParaRPr lang="ja-JP" altLang="en-US" sz="700" dirty="0"/>
          </a:p>
        </p:txBody>
      </p:sp>
      <p:sp>
        <p:nvSpPr>
          <p:cNvPr id="188" name="円/楕円 187"/>
          <p:cNvSpPr>
            <a:spLocks/>
          </p:cNvSpPr>
          <p:nvPr/>
        </p:nvSpPr>
        <p:spPr>
          <a:xfrm>
            <a:off x="1952152" y="5970359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651760" y="5305010"/>
            <a:ext cx="635647" cy="114992"/>
          </a:xfrm>
          <a:prstGeom prst="wedgeRectCallout">
            <a:avLst>
              <a:gd name="adj1" fmla="val -63540"/>
              <a:gd name="adj2" fmla="val 2729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情報科学高校前</a:t>
            </a:r>
            <a:endParaRPr lang="ja-JP" altLang="en-US" sz="700" dirty="0"/>
          </a:p>
        </p:txBody>
      </p:sp>
      <p:sp>
        <p:nvSpPr>
          <p:cNvPr id="190" name="円/楕円 189"/>
          <p:cNvSpPr>
            <a:spLocks/>
          </p:cNvSpPr>
          <p:nvPr/>
        </p:nvSpPr>
        <p:spPr>
          <a:xfrm>
            <a:off x="2459137" y="52511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2470037" y="5335735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赤崎</a:t>
            </a:r>
            <a:endParaRPr lang="ja-JP" altLang="en-US" sz="700" dirty="0"/>
          </a:p>
        </p:txBody>
      </p:sp>
      <p:sp>
        <p:nvSpPr>
          <p:cNvPr id="38" name="フリーフォーム 37"/>
          <p:cNvSpPr/>
          <p:nvPr/>
        </p:nvSpPr>
        <p:spPr>
          <a:xfrm>
            <a:off x="954881" y="6029325"/>
            <a:ext cx="204788" cy="135731"/>
          </a:xfrm>
          <a:custGeom>
            <a:avLst/>
            <a:gdLst>
              <a:gd name="connsiteX0" fmla="*/ 0 w 204788"/>
              <a:gd name="connsiteY0" fmla="*/ 0 h 135731"/>
              <a:gd name="connsiteX1" fmla="*/ 204788 w 20478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8" h="135731">
                <a:moveTo>
                  <a:pt x="0" y="0"/>
                </a:moveTo>
                <a:lnTo>
                  <a:pt x="204788" y="13573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1" name="円/楕円 60"/>
          <p:cNvSpPr>
            <a:spLocks/>
          </p:cNvSpPr>
          <p:nvPr/>
        </p:nvSpPr>
        <p:spPr>
          <a:xfrm>
            <a:off x="6105244" y="290540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82938" y="2902792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鉄工団地</a:t>
            </a:r>
            <a:endParaRPr lang="ja-JP" altLang="en-US" sz="700" dirty="0"/>
          </a:p>
        </p:txBody>
      </p:sp>
      <p:sp>
        <p:nvSpPr>
          <p:cNvPr id="42" name="フリーフォーム 41"/>
          <p:cNvSpPr/>
          <p:nvPr/>
        </p:nvSpPr>
        <p:spPr>
          <a:xfrm>
            <a:off x="5038946" y="2815563"/>
            <a:ext cx="131690" cy="345366"/>
          </a:xfrm>
          <a:custGeom>
            <a:avLst/>
            <a:gdLst>
              <a:gd name="connsiteX0" fmla="*/ 6700 w 131690"/>
              <a:gd name="connsiteY0" fmla="*/ 0 h 345366"/>
              <a:gd name="connsiteX1" fmla="*/ 6700 w 131690"/>
              <a:gd name="connsiteY1" fmla="*/ 52627 h 345366"/>
              <a:gd name="connsiteX2" fmla="*/ 122 w 131690"/>
              <a:gd name="connsiteY2" fmla="*/ 105254 h 345366"/>
              <a:gd name="connsiteX3" fmla="*/ 13278 w 131690"/>
              <a:gd name="connsiteY3" fmla="*/ 121700 h 345366"/>
              <a:gd name="connsiteX4" fmla="*/ 39592 w 131690"/>
              <a:gd name="connsiteY4" fmla="*/ 203931 h 345366"/>
              <a:gd name="connsiteX5" fmla="*/ 98798 w 131690"/>
              <a:gd name="connsiteY5" fmla="*/ 292739 h 345366"/>
              <a:gd name="connsiteX6" fmla="*/ 131690 w 131690"/>
              <a:gd name="connsiteY6" fmla="*/ 345366 h 3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90" h="345366">
                <a:moveTo>
                  <a:pt x="6700" y="0"/>
                </a:moveTo>
                <a:cubicBezTo>
                  <a:pt x="7248" y="17542"/>
                  <a:pt x="7796" y="35085"/>
                  <a:pt x="6700" y="52627"/>
                </a:cubicBezTo>
                <a:cubicBezTo>
                  <a:pt x="5604" y="70169"/>
                  <a:pt x="-974" y="93742"/>
                  <a:pt x="122" y="105254"/>
                </a:cubicBezTo>
                <a:cubicBezTo>
                  <a:pt x="1218" y="116766"/>
                  <a:pt x="6700" y="105254"/>
                  <a:pt x="13278" y="121700"/>
                </a:cubicBezTo>
                <a:cubicBezTo>
                  <a:pt x="19856" y="138146"/>
                  <a:pt x="25339" y="175425"/>
                  <a:pt x="39592" y="203931"/>
                </a:cubicBezTo>
                <a:cubicBezTo>
                  <a:pt x="53845" y="232437"/>
                  <a:pt x="83448" y="269167"/>
                  <a:pt x="98798" y="292739"/>
                </a:cubicBezTo>
                <a:cubicBezTo>
                  <a:pt x="114148" y="316311"/>
                  <a:pt x="122919" y="330838"/>
                  <a:pt x="131690" y="345366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5035726" y="2824162"/>
            <a:ext cx="114291" cy="313916"/>
          </a:xfrm>
          <a:custGeom>
            <a:avLst/>
            <a:gdLst>
              <a:gd name="connsiteX0" fmla="*/ 23813 w 73819"/>
              <a:gd name="connsiteY0" fmla="*/ 0 h 209550"/>
              <a:gd name="connsiteX1" fmla="*/ 16669 w 73819"/>
              <a:gd name="connsiteY1" fmla="*/ 52387 h 209550"/>
              <a:gd name="connsiteX2" fmla="*/ 0 w 73819"/>
              <a:gd name="connsiteY2" fmla="*/ 66675 h 209550"/>
              <a:gd name="connsiteX3" fmla="*/ 16669 w 73819"/>
              <a:gd name="connsiteY3" fmla="*/ 97631 h 209550"/>
              <a:gd name="connsiteX4" fmla="*/ 57150 w 73819"/>
              <a:gd name="connsiteY4" fmla="*/ 173831 h 209550"/>
              <a:gd name="connsiteX5" fmla="*/ 73819 w 73819"/>
              <a:gd name="connsiteY5" fmla="*/ 209550 h 209550"/>
              <a:gd name="connsiteX0" fmla="*/ 12407 w 62413"/>
              <a:gd name="connsiteY0" fmla="*/ 0 h 209550"/>
              <a:gd name="connsiteX1" fmla="*/ 5263 w 62413"/>
              <a:gd name="connsiteY1" fmla="*/ 52387 h 209550"/>
              <a:gd name="connsiteX2" fmla="*/ 500 w 62413"/>
              <a:gd name="connsiteY2" fmla="*/ 71438 h 209550"/>
              <a:gd name="connsiteX3" fmla="*/ 5263 w 62413"/>
              <a:gd name="connsiteY3" fmla="*/ 97631 h 209550"/>
              <a:gd name="connsiteX4" fmla="*/ 45744 w 62413"/>
              <a:gd name="connsiteY4" fmla="*/ 173831 h 209550"/>
              <a:gd name="connsiteX5" fmla="*/ 62413 w 62413"/>
              <a:gd name="connsiteY5" fmla="*/ 209550 h 209550"/>
              <a:gd name="connsiteX0" fmla="*/ 23814 w 73820"/>
              <a:gd name="connsiteY0" fmla="*/ 0 h 209550"/>
              <a:gd name="connsiteX1" fmla="*/ 16670 w 73820"/>
              <a:gd name="connsiteY1" fmla="*/ 52387 h 209550"/>
              <a:gd name="connsiteX2" fmla="*/ 0 w 73820"/>
              <a:gd name="connsiteY2" fmla="*/ 76201 h 209550"/>
              <a:gd name="connsiteX3" fmla="*/ 16670 w 73820"/>
              <a:gd name="connsiteY3" fmla="*/ 97631 h 209550"/>
              <a:gd name="connsiteX4" fmla="*/ 57151 w 73820"/>
              <a:gd name="connsiteY4" fmla="*/ 173831 h 209550"/>
              <a:gd name="connsiteX5" fmla="*/ 73820 w 73820"/>
              <a:gd name="connsiteY5" fmla="*/ 209550 h 209550"/>
              <a:gd name="connsiteX0" fmla="*/ 16671 w 66677"/>
              <a:gd name="connsiteY0" fmla="*/ 0 h 209550"/>
              <a:gd name="connsiteX1" fmla="*/ 9527 w 66677"/>
              <a:gd name="connsiteY1" fmla="*/ 52387 h 209550"/>
              <a:gd name="connsiteX2" fmla="*/ 0 w 66677"/>
              <a:gd name="connsiteY2" fmla="*/ 76201 h 209550"/>
              <a:gd name="connsiteX3" fmla="*/ 9527 w 66677"/>
              <a:gd name="connsiteY3" fmla="*/ 97631 h 209550"/>
              <a:gd name="connsiteX4" fmla="*/ 50008 w 66677"/>
              <a:gd name="connsiteY4" fmla="*/ 173831 h 209550"/>
              <a:gd name="connsiteX5" fmla="*/ 66677 w 66677"/>
              <a:gd name="connsiteY5" fmla="*/ 209550 h 209550"/>
              <a:gd name="connsiteX0" fmla="*/ 10144 w 60150"/>
              <a:gd name="connsiteY0" fmla="*/ 0 h 209550"/>
              <a:gd name="connsiteX1" fmla="*/ 3000 w 60150"/>
              <a:gd name="connsiteY1" fmla="*/ 52387 h 209550"/>
              <a:gd name="connsiteX2" fmla="*/ 2998 w 60150"/>
              <a:gd name="connsiteY2" fmla="*/ 76201 h 209550"/>
              <a:gd name="connsiteX3" fmla="*/ 3000 w 60150"/>
              <a:gd name="connsiteY3" fmla="*/ 97631 h 209550"/>
              <a:gd name="connsiteX4" fmla="*/ 43481 w 60150"/>
              <a:gd name="connsiteY4" fmla="*/ 173831 h 209550"/>
              <a:gd name="connsiteX5" fmla="*/ 60150 w 60150"/>
              <a:gd name="connsiteY5" fmla="*/ 209550 h 209550"/>
              <a:gd name="connsiteX0" fmla="*/ 10144 w 119053"/>
              <a:gd name="connsiteY0" fmla="*/ 0 h 332966"/>
              <a:gd name="connsiteX1" fmla="*/ 3000 w 119053"/>
              <a:gd name="connsiteY1" fmla="*/ 52387 h 332966"/>
              <a:gd name="connsiteX2" fmla="*/ 2998 w 119053"/>
              <a:gd name="connsiteY2" fmla="*/ 76201 h 332966"/>
              <a:gd name="connsiteX3" fmla="*/ 3000 w 119053"/>
              <a:gd name="connsiteY3" fmla="*/ 97631 h 332966"/>
              <a:gd name="connsiteX4" fmla="*/ 43481 w 119053"/>
              <a:gd name="connsiteY4" fmla="*/ 173831 h 332966"/>
              <a:gd name="connsiteX5" fmla="*/ 119053 w 119053"/>
              <a:gd name="connsiteY5" fmla="*/ 332966 h 332966"/>
              <a:gd name="connsiteX0" fmla="*/ 10144 w 119053"/>
              <a:gd name="connsiteY0" fmla="*/ 0 h 323441"/>
              <a:gd name="connsiteX1" fmla="*/ 3000 w 119053"/>
              <a:gd name="connsiteY1" fmla="*/ 52387 h 323441"/>
              <a:gd name="connsiteX2" fmla="*/ 2998 w 119053"/>
              <a:gd name="connsiteY2" fmla="*/ 76201 h 323441"/>
              <a:gd name="connsiteX3" fmla="*/ 3000 w 119053"/>
              <a:gd name="connsiteY3" fmla="*/ 97631 h 323441"/>
              <a:gd name="connsiteX4" fmla="*/ 43481 w 119053"/>
              <a:gd name="connsiteY4" fmla="*/ 173831 h 323441"/>
              <a:gd name="connsiteX5" fmla="*/ 119053 w 119053"/>
              <a:gd name="connsiteY5" fmla="*/ 323441 h 323441"/>
              <a:gd name="connsiteX0" fmla="*/ 10144 w 114291"/>
              <a:gd name="connsiteY0" fmla="*/ 0 h 313916"/>
              <a:gd name="connsiteX1" fmla="*/ 3000 w 114291"/>
              <a:gd name="connsiteY1" fmla="*/ 52387 h 313916"/>
              <a:gd name="connsiteX2" fmla="*/ 2998 w 114291"/>
              <a:gd name="connsiteY2" fmla="*/ 76201 h 313916"/>
              <a:gd name="connsiteX3" fmla="*/ 3000 w 114291"/>
              <a:gd name="connsiteY3" fmla="*/ 97631 h 313916"/>
              <a:gd name="connsiteX4" fmla="*/ 43481 w 114291"/>
              <a:gd name="connsiteY4" fmla="*/ 173831 h 313916"/>
              <a:gd name="connsiteX5" fmla="*/ 114291 w 114291"/>
              <a:gd name="connsiteY5" fmla="*/ 313916 h 31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91" h="313916">
                <a:moveTo>
                  <a:pt x="10144" y="0"/>
                </a:moveTo>
                <a:cubicBezTo>
                  <a:pt x="8556" y="20637"/>
                  <a:pt x="4191" y="39687"/>
                  <a:pt x="3000" y="52387"/>
                </a:cubicBezTo>
                <a:cubicBezTo>
                  <a:pt x="1809" y="65087"/>
                  <a:pt x="2998" y="68660"/>
                  <a:pt x="2998" y="76201"/>
                </a:cubicBezTo>
                <a:cubicBezTo>
                  <a:pt x="2998" y="83742"/>
                  <a:pt x="-3747" y="81359"/>
                  <a:pt x="3000" y="97631"/>
                </a:cubicBezTo>
                <a:cubicBezTo>
                  <a:pt x="9747" y="113903"/>
                  <a:pt x="33956" y="155178"/>
                  <a:pt x="43481" y="173831"/>
                </a:cubicBezTo>
                <a:cubicBezTo>
                  <a:pt x="53006" y="192484"/>
                  <a:pt x="110719" y="305383"/>
                  <a:pt x="114291" y="313916"/>
                </a:cubicBezTo>
              </a:path>
            </a:pathLst>
          </a:custGeom>
          <a:noFill/>
          <a:ln w="57150" cap="rnd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>
            <a:spLocks/>
          </p:cNvSpPr>
          <p:nvPr/>
        </p:nvSpPr>
        <p:spPr>
          <a:xfrm>
            <a:off x="5146597" y="313820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円/楕円 273"/>
          <p:cNvSpPr>
            <a:spLocks/>
          </p:cNvSpPr>
          <p:nvPr/>
        </p:nvSpPr>
        <p:spPr>
          <a:xfrm>
            <a:off x="6169768" y="279248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6271434" y="2718483"/>
            <a:ext cx="456111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鉄工団地北</a:t>
            </a:r>
            <a:endParaRPr lang="ja-JP" altLang="en-US" sz="700" dirty="0"/>
          </a:p>
        </p:txBody>
      </p:sp>
      <p:sp>
        <p:nvSpPr>
          <p:cNvPr id="8" name="フリーフォーム 7"/>
          <p:cNvSpPr/>
          <p:nvPr/>
        </p:nvSpPr>
        <p:spPr>
          <a:xfrm>
            <a:off x="4212307" y="5755086"/>
            <a:ext cx="1317429" cy="762723"/>
          </a:xfrm>
          <a:custGeom>
            <a:avLst/>
            <a:gdLst>
              <a:gd name="connsiteX0" fmla="*/ 0 w 1317429"/>
              <a:gd name="connsiteY0" fmla="*/ 762723 h 762723"/>
              <a:gd name="connsiteX1" fmla="*/ 82339 w 1317429"/>
              <a:gd name="connsiteY1" fmla="*/ 719386 h 762723"/>
              <a:gd name="connsiteX2" fmla="*/ 134343 w 1317429"/>
              <a:gd name="connsiteY2" fmla="*/ 693384 h 762723"/>
              <a:gd name="connsiteX3" fmla="*/ 208015 w 1317429"/>
              <a:gd name="connsiteY3" fmla="*/ 667382 h 762723"/>
              <a:gd name="connsiteX4" fmla="*/ 268686 w 1317429"/>
              <a:gd name="connsiteY4" fmla="*/ 641380 h 762723"/>
              <a:gd name="connsiteX5" fmla="*/ 351026 w 1317429"/>
              <a:gd name="connsiteY5" fmla="*/ 606711 h 762723"/>
              <a:gd name="connsiteX6" fmla="*/ 424698 w 1317429"/>
              <a:gd name="connsiteY6" fmla="*/ 572042 h 762723"/>
              <a:gd name="connsiteX7" fmla="*/ 472368 w 1317429"/>
              <a:gd name="connsiteY7" fmla="*/ 537373 h 762723"/>
              <a:gd name="connsiteX8" fmla="*/ 559041 w 1317429"/>
              <a:gd name="connsiteY8" fmla="*/ 537373 h 762723"/>
              <a:gd name="connsiteX9" fmla="*/ 606711 w 1317429"/>
              <a:gd name="connsiteY9" fmla="*/ 546040 h 762723"/>
              <a:gd name="connsiteX10" fmla="*/ 637047 w 1317429"/>
              <a:gd name="connsiteY10" fmla="*/ 541706 h 762723"/>
              <a:gd name="connsiteX11" fmla="*/ 667382 w 1317429"/>
              <a:gd name="connsiteY11" fmla="*/ 524372 h 762723"/>
              <a:gd name="connsiteX12" fmla="*/ 689050 w 1317429"/>
              <a:gd name="connsiteY12" fmla="*/ 468034 h 762723"/>
              <a:gd name="connsiteX13" fmla="*/ 732387 w 1317429"/>
              <a:gd name="connsiteY13" fmla="*/ 459367 h 762723"/>
              <a:gd name="connsiteX14" fmla="*/ 784391 w 1317429"/>
              <a:gd name="connsiteY14" fmla="*/ 429032 h 762723"/>
              <a:gd name="connsiteX15" fmla="*/ 853729 w 1317429"/>
              <a:gd name="connsiteY15" fmla="*/ 416031 h 762723"/>
              <a:gd name="connsiteX16" fmla="*/ 910066 w 1317429"/>
              <a:gd name="connsiteY16" fmla="*/ 403030 h 762723"/>
              <a:gd name="connsiteX17" fmla="*/ 970738 w 1317429"/>
              <a:gd name="connsiteY17" fmla="*/ 390029 h 762723"/>
              <a:gd name="connsiteX18" fmla="*/ 1014074 w 1317429"/>
              <a:gd name="connsiteY18" fmla="*/ 364027 h 762723"/>
              <a:gd name="connsiteX19" fmla="*/ 1053077 w 1317429"/>
              <a:gd name="connsiteY19" fmla="*/ 316357 h 762723"/>
              <a:gd name="connsiteX20" fmla="*/ 1144084 w 1317429"/>
              <a:gd name="connsiteY20" fmla="*/ 247018 h 762723"/>
              <a:gd name="connsiteX21" fmla="*/ 1209088 w 1317429"/>
              <a:gd name="connsiteY21" fmla="*/ 186347 h 762723"/>
              <a:gd name="connsiteX22" fmla="*/ 1248091 w 1317429"/>
              <a:gd name="connsiteY22" fmla="*/ 147344 h 762723"/>
              <a:gd name="connsiteX23" fmla="*/ 1274093 w 1317429"/>
              <a:gd name="connsiteY23" fmla="*/ 108341 h 762723"/>
              <a:gd name="connsiteX24" fmla="*/ 1295761 w 1317429"/>
              <a:gd name="connsiteY24" fmla="*/ 47670 h 762723"/>
              <a:gd name="connsiteX25" fmla="*/ 1317429 w 1317429"/>
              <a:gd name="connsiteY25" fmla="*/ 0 h 76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17429" h="762723">
                <a:moveTo>
                  <a:pt x="0" y="762723"/>
                </a:moveTo>
                <a:lnTo>
                  <a:pt x="82339" y="719386"/>
                </a:lnTo>
                <a:cubicBezTo>
                  <a:pt x="104730" y="707829"/>
                  <a:pt x="113397" y="702051"/>
                  <a:pt x="134343" y="693384"/>
                </a:cubicBezTo>
                <a:cubicBezTo>
                  <a:pt x="155289" y="684717"/>
                  <a:pt x="185625" y="676049"/>
                  <a:pt x="208015" y="667382"/>
                </a:cubicBezTo>
                <a:cubicBezTo>
                  <a:pt x="230406" y="658715"/>
                  <a:pt x="268686" y="641380"/>
                  <a:pt x="268686" y="641380"/>
                </a:cubicBezTo>
                <a:cubicBezTo>
                  <a:pt x="292521" y="631268"/>
                  <a:pt x="325024" y="618267"/>
                  <a:pt x="351026" y="606711"/>
                </a:cubicBezTo>
                <a:cubicBezTo>
                  <a:pt x="377028" y="595155"/>
                  <a:pt x="404474" y="583598"/>
                  <a:pt x="424698" y="572042"/>
                </a:cubicBezTo>
                <a:cubicBezTo>
                  <a:pt x="444922" y="560486"/>
                  <a:pt x="449978" y="543151"/>
                  <a:pt x="472368" y="537373"/>
                </a:cubicBezTo>
                <a:cubicBezTo>
                  <a:pt x="494758" y="531595"/>
                  <a:pt x="536651" y="535928"/>
                  <a:pt x="559041" y="537373"/>
                </a:cubicBezTo>
                <a:cubicBezTo>
                  <a:pt x="581432" y="538817"/>
                  <a:pt x="593710" y="545318"/>
                  <a:pt x="606711" y="546040"/>
                </a:cubicBezTo>
                <a:cubicBezTo>
                  <a:pt x="619712" y="546762"/>
                  <a:pt x="626935" y="545317"/>
                  <a:pt x="637047" y="541706"/>
                </a:cubicBezTo>
                <a:cubicBezTo>
                  <a:pt x="647159" y="538095"/>
                  <a:pt x="658715" y="536651"/>
                  <a:pt x="667382" y="524372"/>
                </a:cubicBezTo>
                <a:cubicBezTo>
                  <a:pt x="676049" y="512093"/>
                  <a:pt x="678216" y="478868"/>
                  <a:pt x="689050" y="468034"/>
                </a:cubicBezTo>
                <a:cubicBezTo>
                  <a:pt x="699884" y="457200"/>
                  <a:pt x="716497" y="465867"/>
                  <a:pt x="732387" y="459367"/>
                </a:cubicBezTo>
                <a:cubicBezTo>
                  <a:pt x="748277" y="452867"/>
                  <a:pt x="764167" y="436255"/>
                  <a:pt x="784391" y="429032"/>
                </a:cubicBezTo>
                <a:cubicBezTo>
                  <a:pt x="804615" y="421809"/>
                  <a:pt x="832783" y="420365"/>
                  <a:pt x="853729" y="416031"/>
                </a:cubicBezTo>
                <a:cubicBezTo>
                  <a:pt x="874675" y="411697"/>
                  <a:pt x="910066" y="403030"/>
                  <a:pt x="910066" y="403030"/>
                </a:cubicBezTo>
                <a:cubicBezTo>
                  <a:pt x="929567" y="398696"/>
                  <a:pt x="953404" y="396529"/>
                  <a:pt x="970738" y="390029"/>
                </a:cubicBezTo>
                <a:cubicBezTo>
                  <a:pt x="988072" y="383529"/>
                  <a:pt x="1000351" y="376306"/>
                  <a:pt x="1014074" y="364027"/>
                </a:cubicBezTo>
                <a:cubicBezTo>
                  <a:pt x="1027797" y="351748"/>
                  <a:pt x="1031409" y="335858"/>
                  <a:pt x="1053077" y="316357"/>
                </a:cubicBezTo>
                <a:cubicBezTo>
                  <a:pt x="1074745" y="296855"/>
                  <a:pt x="1118082" y="268686"/>
                  <a:pt x="1144084" y="247018"/>
                </a:cubicBezTo>
                <a:cubicBezTo>
                  <a:pt x="1170086" y="225350"/>
                  <a:pt x="1191754" y="202959"/>
                  <a:pt x="1209088" y="186347"/>
                </a:cubicBezTo>
                <a:cubicBezTo>
                  <a:pt x="1226423" y="169735"/>
                  <a:pt x="1237257" y="160345"/>
                  <a:pt x="1248091" y="147344"/>
                </a:cubicBezTo>
                <a:cubicBezTo>
                  <a:pt x="1258925" y="134343"/>
                  <a:pt x="1266148" y="124953"/>
                  <a:pt x="1274093" y="108341"/>
                </a:cubicBezTo>
                <a:cubicBezTo>
                  <a:pt x="1282038" y="91729"/>
                  <a:pt x="1288538" y="65727"/>
                  <a:pt x="1295761" y="47670"/>
                </a:cubicBezTo>
                <a:cubicBezTo>
                  <a:pt x="1302984" y="29613"/>
                  <a:pt x="1310206" y="14806"/>
                  <a:pt x="1317429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693342" y="5984770"/>
            <a:ext cx="169013" cy="303355"/>
          </a:xfrm>
          <a:custGeom>
            <a:avLst/>
            <a:gdLst>
              <a:gd name="connsiteX0" fmla="*/ 0 w 169013"/>
              <a:gd name="connsiteY0" fmla="*/ 303355 h 303355"/>
              <a:gd name="connsiteX1" fmla="*/ 47670 w 169013"/>
              <a:gd name="connsiteY1" fmla="*/ 229683 h 303355"/>
              <a:gd name="connsiteX2" fmla="*/ 95340 w 169013"/>
              <a:gd name="connsiteY2" fmla="*/ 173346 h 303355"/>
              <a:gd name="connsiteX3" fmla="*/ 108341 w 169013"/>
              <a:gd name="connsiteY3" fmla="*/ 138676 h 303355"/>
              <a:gd name="connsiteX4" fmla="*/ 108341 w 169013"/>
              <a:gd name="connsiteY4" fmla="*/ 60671 h 303355"/>
              <a:gd name="connsiteX5" fmla="*/ 112675 w 169013"/>
              <a:gd name="connsiteY5" fmla="*/ 17334 h 303355"/>
              <a:gd name="connsiteX6" fmla="*/ 169013 w 169013"/>
              <a:gd name="connsiteY6" fmla="*/ 0 h 3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13" h="303355">
                <a:moveTo>
                  <a:pt x="0" y="303355"/>
                </a:moveTo>
                <a:cubicBezTo>
                  <a:pt x="15890" y="277353"/>
                  <a:pt x="31780" y="251351"/>
                  <a:pt x="47670" y="229683"/>
                </a:cubicBezTo>
                <a:cubicBezTo>
                  <a:pt x="63560" y="208015"/>
                  <a:pt x="85228" y="188514"/>
                  <a:pt x="95340" y="173346"/>
                </a:cubicBezTo>
                <a:cubicBezTo>
                  <a:pt x="105452" y="158178"/>
                  <a:pt x="106174" y="157455"/>
                  <a:pt x="108341" y="138676"/>
                </a:cubicBezTo>
                <a:cubicBezTo>
                  <a:pt x="110508" y="119897"/>
                  <a:pt x="107619" y="80895"/>
                  <a:pt x="108341" y="60671"/>
                </a:cubicBezTo>
                <a:cubicBezTo>
                  <a:pt x="109063" y="40447"/>
                  <a:pt x="102563" y="27446"/>
                  <a:pt x="112675" y="17334"/>
                </a:cubicBezTo>
                <a:cubicBezTo>
                  <a:pt x="122787" y="7222"/>
                  <a:pt x="145900" y="3611"/>
                  <a:pt x="16901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9" name="円/楕円 218"/>
          <p:cNvSpPr>
            <a:spLocks/>
          </p:cNvSpPr>
          <p:nvPr/>
        </p:nvSpPr>
        <p:spPr>
          <a:xfrm>
            <a:off x="4826513" y="593855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4457806" y="5972313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千代富橋</a:t>
            </a:r>
            <a:endParaRPr lang="ja-JP" altLang="en-US" sz="700" dirty="0"/>
          </a:p>
        </p:txBody>
      </p:sp>
      <p:sp>
        <p:nvSpPr>
          <p:cNvPr id="264" name="円/楕円 263"/>
          <p:cNvSpPr>
            <a:spLocks/>
          </p:cNvSpPr>
          <p:nvPr/>
        </p:nvSpPr>
        <p:spPr>
          <a:xfrm>
            <a:off x="3719173" y="323834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3994411" y="3468285"/>
            <a:ext cx="860068" cy="114992"/>
          </a:xfrm>
          <a:prstGeom prst="borderCallout1">
            <a:avLst>
              <a:gd name="adj1" fmla="val 37633"/>
              <a:gd name="adj2" fmla="val -167"/>
              <a:gd name="adj3" fmla="val -141150"/>
              <a:gd name="adj4" fmla="val -288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やす</a:t>
            </a:r>
            <a:r>
              <a:rPr lang="ja-JP" altLang="en-US" sz="700" dirty="0"/>
              <a:t>ぎ</a:t>
            </a:r>
            <a:r>
              <a:rPr lang="ja-JP" altLang="en-US" sz="700" dirty="0" smtClean="0"/>
              <a:t>はく愛クリニック</a:t>
            </a:r>
            <a:endParaRPr lang="ja-JP" altLang="en-US" sz="700" dirty="0"/>
          </a:p>
        </p:txBody>
      </p:sp>
      <p:sp>
        <p:nvSpPr>
          <p:cNvPr id="22" name="フリーフォーム 21"/>
          <p:cNvSpPr/>
          <p:nvPr/>
        </p:nvSpPr>
        <p:spPr>
          <a:xfrm>
            <a:off x="722568" y="4904509"/>
            <a:ext cx="652229" cy="415636"/>
          </a:xfrm>
          <a:custGeom>
            <a:avLst/>
            <a:gdLst>
              <a:gd name="connsiteX0" fmla="*/ 652229 w 652229"/>
              <a:gd name="connsiteY0" fmla="*/ 415636 h 415636"/>
              <a:gd name="connsiteX1" fmla="*/ 556313 w 652229"/>
              <a:gd name="connsiteY1" fmla="*/ 348495 h 415636"/>
              <a:gd name="connsiteX2" fmla="*/ 511552 w 652229"/>
              <a:gd name="connsiteY2" fmla="*/ 335706 h 415636"/>
              <a:gd name="connsiteX3" fmla="*/ 473186 w 652229"/>
              <a:gd name="connsiteY3" fmla="*/ 310129 h 415636"/>
              <a:gd name="connsiteX4" fmla="*/ 434819 w 652229"/>
              <a:gd name="connsiteY4" fmla="*/ 281354 h 415636"/>
              <a:gd name="connsiteX5" fmla="*/ 386861 w 652229"/>
              <a:gd name="connsiteY5" fmla="*/ 249382 h 415636"/>
              <a:gd name="connsiteX6" fmla="*/ 338903 w 652229"/>
              <a:gd name="connsiteY6" fmla="*/ 233396 h 415636"/>
              <a:gd name="connsiteX7" fmla="*/ 284551 w 652229"/>
              <a:gd name="connsiteY7" fmla="*/ 204621 h 415636"/>
              <a:gd name="connsiteX8" fmla="*/ 252579 w 652229"/>
              <a:gd name="connsiteY8" fmla="*/ 188635 h 415636"/>
              <a:gd name="connsiteX9" fmla="*/ 198226 w 652229"/>
              <a:gd name="connsiteY9" fmla="*/ 153466 h 415636"/>
              <a:gd name="connsiteX10" fmla="*/ 118296 w 652229"/>
              <a:gd name="connsiteY10" fmla="*/ 86325 h 415636"/>
              <a:gd name="connsiteX11" fmla="*/ 60747 w 652229"/>
              <a:gd name="connsiteY11" fmla="*/ 47958 h 415636"/>
              <a:gd name="connsiteX12" fmla="*/ 0 w 652229"/>
              <a:gd name="connsiteY1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229" h="415636">
                <a:moveTo>
                  <a:pt x="652229" y="415636"/>
                </a:moveTo>
                <a:cubicBezTo>
                  <a:pt x="615994" y="388726"/>
                  <a:pt x="579759" y="361817"/>
                  <a:pt x="556313" y="348495"/>
                </a:cubicBezTo>
                <a:cubicBezTo>
                  <a:pt x="532867" y="335173"/>
                  <a:pt x="525406" y="342100"/>
                  <a:pt x="511552" y="335706"/>
                </a:cubicBezTo>
                <a:cubicBezTo>
                  <a:pt x="497698" y="329312"/>
                  <a:pt x="485975" y="319188"/>
                  <a:pt x="473186" y="310129"/>
                </a:cubicBezTo>
                <a:cubicBezTo>
                  <a:pt x="460397" y="301070"/>
                  <a:pt x="449207" y="291479"/>
                  <a:pt x="434819" y="281354"/>
                </a:cubicBezTo>
                <a:cubicBezTo>
                  <a:pt x="420431" y="271229"/>
                  <a:pt x="402847" y="257375"/>
                  <a:pt x="386861" y="249382"/>
                </a:cubicBezTo>
                <a:cubicBezTo>
                  <a:pt x="370875" y="241389"/>
                  <a:pt x="355955" y="240856"/>
                  <a:pt x="338903" y="233396"/>
                </a:cubicBezTo>
                <a:cubicBezTo>
                  <a:pt x="321851" y="225936"/>
                  <a:pt x="298938" y="212081"/>
                  <a:pt x="284551" y="204621"/>
                </a:cubicBezTo>
                <a:cubicBezTo>
                  <a:pt x="270164" y="197161"/>
                  <a:pt x="266966" y="197161"/>
                  <a:pt x="252579" y="188635"/>
                </a:cubicBezTo>
                <a:cubicBezTo>
                  <a:pt x="238192" y="180109"/>
                  <a:pt x="220606" y="170518"/>
                  <a:pt x="198226" y="153466"/>
                </a:cubicBezTo>
                <a:cubicBezTo>
                  <a:pt x="175846" y="136414"/>
                  <a:pt x="141209" y="103910"/>
                  <a:pt x="118296" y="86325"/>
                </a:cubicBezTo>
                <a:cubicBezTo>
                  <a:pt x="95383" y="68740"/>
                  <a:pt x="80463" y="62345"/>
                  <a:pt x="60747" y="47958"/>
                </a:cubicBezTo>
                <a:cubicBezTo>
                  <a:pt x="41031" y="33571"/>
                  <a:pt x="20515" y="16785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784170" y="4853829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田頼</a:t>
            </a:r>
            <a:endParaRPr lang="ja-JP" altLang="en-US" sz="700" dirty="0"/>
          </a:p>
        </p:txBody>
      </p:sp>
      <p:sp>
        <p:nvSpPr>
          <p:cNvPr id="41" name="フリーフォーム 40"/>
          <p:cNvSpPr/>
          <p:nvPr/>
        </p:nvSpPr>
        <p:spPr>
          <a:xfrm>
            <a:off x="374073" y="1720735"/>
            <a:ext cx="448887" cy="573578"/>
          </a:xfrm>
          <a:custGeom>
            <a:avLst/>
            <a:gdLst>
              <a:gd name="connsiteX0" fmla="*/ 0 w 448887"/>
              <a:gd name="connsiteY0" fmla="*/ 0 h 573578"/>
              <a:gd name="connsiteX1" fmla="*/ 124691 w 448887"/>
              <a:gd name="connsiteY1" fmla="*/ 241069 h 573578"/>
              <a:gd name="connsiteX2" fmla="*/ 66502 w 448887"/>
              <a:gd name="connsiteY2" fmla="*/ 290945 h 573578"/>
              <a:gd name="connsiteX3" fmla="*/ 324196 w 448887"/>
              <a:gd name="connsiteY3" fmla="*/ 324196 h 573578"/>
              <a:gd name="connsiteX4" fmla="*/ 448887 w 448887"/>
              <a:gd name="connsiteY4" fmla="*/ 573578 h 573578"/>
              <a:gd name="connsiteX5" fmla="*/ 448887 w 448887"/>
              <a:gd name="connsiteY5" fmla="*/ 573578 h 573578"/>
              <a:gd name="connsiteX6" fmla="*/ 448887 w 448887"/>
              <a:gd name="connsiteY6" fmla="*/ 573578 h 573578"/>
              <a:gd name="connsiteX7" fmla="*/ 448887 w 448887"/>
              <a:gd name="connsiteY7" fmla="*/ 573578 h 5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887" h="573578">
                <a:moveTo>
                  <a:pt x="0" y="0"/>
                </a:moveTo>
                <a:lnTo>
                  <a:pt x="124691" y="241069"/>
                </a:lnTo>
                <a:lnTo>
                  <a:pt x="66502" y="290945"/>
                </a:lnTo>
                <a:lnTo>
                  <a:pt x="324196" y="324196"/>
                </a:lnTo>
                <a:lnTo>
                  <a:pt x="448887" y="573578"/>
                </a:lnTo>
                <a:lnTo>
                  <a:pt x="448887" y="573578"/>
                </a:lnTo>
                <a:lnTo>
                  <a:pt x="448887" y="573578"/>
                </a:lnTo>
                <a:lnTo>
                  <a:pt x="448887" y="573578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382385" y="1105593"/>
            <a:ext cx="673331" cy="648392"/>
          </a:xfrm>
          <a:custGeom>
            <a:avLst/>
            <a:gdLst>
              <a:gd name="connsiteX0" fmla="*/ 673331 w 673331"/>
              <a:gd name="connsiteY0" fmla="*/ 0 h 648392"/>
              <a:gd name="connsiteX1" fmla="*/ 548640 w 673331"/>
              <a:gd name="connsiteY1" fmla="*/ 58189 h 648392"/>
              <a:gd name="connsiteX2" fmla="*/ 565266 w 673331"/>
              <a:gd name="connsiteY2" fmla="*/ 141316 h 648392"/>
              <a:gd name="connsiteX3" fmla="*/ 515390 w 673331"/>
              <a:gd name="connsiteY3" fmla="*/ 266007 h 648392"/>
              <a:gd name="connsiteX4" fmla="*/ 232757 w 673331"/>
              <a:gd name="connsiteY4" fmla="*/ 390698 h 648392"/>
              <a:gd name="connsiteX5" fmla="*/ 174568 w 673331"/>
              <a:gd name="connsiteY5" fmla="*/ 407323 h 648392"/>
              <a:gd name="connsiteX6" fmla="*/ 0 w 673331"/>
              <a:gd name="connsiteY6" fmla="*/ 648392 h 648392"/>
              <a:gd name="connsiteX7" fmla="*/ 0 w 673331"/>
              <a:gd name="connsiteY7" fmla="*/ 648392 h 648392"/>
              <a:gd name="connsiteX8" fmla="*/ 0 w 673331"/>
              <a:gd name="connsiteY8" fmla="*/ 648392 h 64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331" h="648392">
                <a:moveTo>
                  <a:pt x="673331" y="0"/>
                </a:moveTo>
                <a:lnTo>
                  <a:pt x="548640" y="58189"/>
                </a:lnTo>
                <a:lnTo>
                  <a:pt x="565266" y="141316"/>
                </a:lnTo>
                <a:lnTo>
                  <a:pt x="515390" y="266007"/>
                </a:lnTo>
                <a:lnTo>
                  <a:pt x="232757" y="390698"/>
                </a:lnTo>
                <a:lnTo>
                  <a:pt x="174568" y="407323"/>
                </a:lnTo>
                <a:lnTo>
                  <a:pt x="0" y="648392"/>
                </a:lnTo>
                <a:lnTo>
                  <a:pt x="0" y="648392"/>
                </a:lnTo>
                <a:lnTo>
                  <a:pt x="0" y="648392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>
            <a:spLocks/>
          </p:cNvSpPr>
          <p:nvPr/>
        </p:nvSpPr>
        <p:spPr>
          <a:xfrm>
            <a:off x="532202" y="149339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47687" y="2253312"/>
            <a:ext cx="159462" cy="383600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tx1"/>
            </a:solidFill>
          </a:ln>
        </p:spPr>
        <p:txBody>
          <a:bodyPr vert="eaVert" wrap="square" lIns="18000" tIns="36000" rIns="18000" bIns="36000" rtlCol="0" anchor="ctr" anchorCtr="1">
            <a:spAutoFit/>
          </a:bodyPr>
          <a:lstStyle/>
          <a:p>
            <a:r>
              <a:rPr kumimoji="1" lang="ja-JP" altLang="en-US" sz="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荒島駅</a:t>
            </a:r>
            <a:endParaRPr kumimoji="1" lang="ja-JP" altLang="en-US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7" name="円/楕円 254"/>
          <p:cNvSpPr>
            <a:spLocks/>
          </p:cNvSpPr>
          <p:nvPr/>
        </p:nvSpPr>
        <p:spPr>
          <a:xfrm>
            <a:off x="438799" y="186977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470958" y="1722380"/>
            <a:ext cx="63564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上荒島公会堂前</a:t>
            </a:r>
            <a:endParaRPr lang="ja-JP" altLang="en-US" sz="700" dirty="0"/>
          </a:p>
        </p:txBody>
      </p:sp>
      <p:sp>
        <p:nvSpPr>
          <p:cNvPr id="279" name="円/楕円 254"/>
          <p:cNvSpPr>
            <a:spLocks/>
          </p:cNvSpPr>
          <p:nvPr/>
        </p:nvSpPr>
        <p:spPr>
          <a:xfrm>
            <a:off x="547687" y="198804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円/楕円 254"/>
          <p:cNvSpPr>
            <a:spLocks/>
          </p:cNvSpPr>
          <p:nvPr/>
        </p:nvSpPr>
        <p:spPr>
          <a:xfrm>
            <a:off x="716781" y="213912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645864" y="1884919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御崎町</a:t>
            </a:r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815360" y="2080717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川</a:t>
            </a:r>
            <a:r>
              <a:rPr lang="ja-JP" altLang="en-US" sz="700" dirty="0" smtClean="0"/>
              <a:t>原</a:t>
            </a:r>
            <a:r>
              <a:rPr lang="ja-JP" altLang="en-US" sz="700" dirty="0"/>
              <a:t>町</a:t>
            </a: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2542327" y="3142194"/>
            <a:ext cx="42725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アルテ</a:t>
            </a:r>
            <a:r>
              <a:rPr lang="ja-JP" altLang="en-US" sz="700" dirty="0"/>
              <a:t>ピア</a:t>
            </a:r>
          </a:p>
        </p:txBody>
      </p:sp>
      <p:sp>
        <p:nvSpPr>
          <p:cNvPr id="75" name="フリーフォーム 74"/>
          <p:cNvSpPr/>
          <p:nvPr/>
        </p:nvSpPr>
        <p:spPr>
          <a:xfrm>
            <a:off x="2086495" y="3325091"/>
            <a:ext cx="872836" cy="606829"/>
          </a:xfrm>
          <a:custGeom>
            <a:avLst/>
            <a:gdLst>
              <a:gd name="connsiteX0" fmla="*/ 872836 w 872836"/>
              <a:gd name="connsiteY0" fmla="*/ 149629 h 606829"/>
              <a:gd name="connsiteX1" fmla="*/ 831272 w 872836"/>
              <a:gd name="connsiteY1" fmla="*/ 349134 h 606829"/>
              <a:gd name="connsiteX2" fmla="*/ 507076 w 872836"/>
              <a:gd name="connsiteY2" fmla="*/ 606829 h 606829"/>
              <a:gd name="connsiteX3" fmla="*/ 174567 w 872836"/>
              <a:gd name="connsiteY3" fmla="*/ 332509 h 606829"/>
              <a:gd name="connsiteX4" fmla="*/ 0 w 872836"/>
              <a:gd name="connsiteY4" fmla="*/ 241069 h 606829"/>
              <a:gd name="connsiteX5" fmla="*/ 133003 w 872836"/>
              <a:gd name="connsiteY5" fmla="*/ 0 h 606829"/>
              <a:gd name="connsiteX6" fmla="*/ 141316 w 872836"/>
              <a:gd name="connsiteY6" fmla="*/ 0 h 6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836" h="606829">
                <a:moveTo>
                  <a:pt x="872836" y="149629"/>
                </a:moveTo>
                <a:lnTo>
                  <a:pt x="831272" y="349134"/>
                </a:lnTo>
                <a:lnTo>
                  <a:pt x="507076" y="606829"/>
                </a:lnTo>
                <a:lnTo>
                  <a:pt x="174567" y="332509"/>
                </a:lnTo>
                <a:lnTo>
                  <a:pt x="0" y="241069"/>
                </a:lnTo>
                <a:lnTo>
                  <a:pt x="133003" y="0"/>
                </a:lnTo>
                <a:lnTo>
                  <a:pt x="141316" y="0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2193491" y="2793076"/>
            <a:ext cx="67571" cy="523702"/>
          </a:xfrm>
          <a:custGeom>
            <a:avLst/>
            <a:gdLst>
              <a:gd name="connsiteX0" fmla="*/ 17694 w 67571"/>
              <a:gd name="connsiteY0" fmla="*/ 523702 h 523702"/>
              <a:gd name="connsiteX1" fmla="*/ 17694 w 67571"/>
              <a:gd name="connsiteY1" fmla="*/ 523702 h 523702"/>
              <a:gd name="connsiteX2" fmla="*/ 9382 w 67571"/>
              <a:gd name="connsiteY2" fmla="*/ 448888 h 523702"/>
              <a:gd name="connsiteX3" fmla="*/ 1069 w 67571"/>
              <a:gd name="connsiteY3" fmla="*/ 423949 h 523702"/>
              <a:gd name="connsiteX4" fmla="*/ 1069 w 67571"/>
              <a:gd name="connsiteY4" fmla="*/ 257695 h 523702"/>
              <a:gd name="connsiteX5" fmla="*/ 67571 w 67571"/>
              <a:gd name="connsiteY5" fmla="*/ 0 h 523702"/>
              <a:gd name="connsiteX6" fmla="*/ 67571 w 67571"/>
              <a:gd name="connsiteY6" fmla="*/ 0 h 523702"/>
              <a:gd name="connsiteX7" fmla="*/ 67571 w 67571"/>
              <a:gd name="connsiteY7" fmla="*/ 0 h 523702"/>
              <a:gd name="connsiteX8" fmla="*/ 67571 w 67571"/>
              <a:gd name="connsiteY8" fmla="*/ 0 h 5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71" h="523702">
                <a:moveTo>
                  <a:pt x="17694" y="523702"/>
                </a:moveTo>
                <a:lnTo>
                  <a:pt x="17694" y="523702"/>
                </a:lnTo>
                <a:cubicBezTo>
                  <a:pt x="14923" y="498764"/>
                  <a:pt x="13507" y="473638"/>
                  <a:pt x="9382" y="448888"/>
                </a:cubicBezTo>
                <a:cubicBezTo>
                  <a:pt x="7941" y="440245"/>
                  <a:pt x="1450" y="432703"/>
                  <a:pt x="1069" y="423949"/>
                </a:cubicBezTo>
                <a:cubicBezTo>
                  <a:pt x="-1338" y="368583"/>
                  <a:pt x="1069" y="313113"/>
                  <a:pt x="1069" y="257695"/>
                </a:cubicBezTo>
                <a:lnTo>
                  <a:pt x="67571" y="0"/>
                </a:lnTo>
                <a:lnTo>
                  <a:pt x="67571" y="0"/>
                </a:lnTo>
                <a:lnTo>
                  <a:pt x="67571" y="0"/>
                </a:lnTo>
                <a:lnTo>
                  <a:pt x="67571" y="0"/>
                </a:lnTo>
              </a:path>
            </a:pathLst>
          </a:custGeom>
          <a:noFill/>
          <a:ln w="476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円/楕円 151"/>
          <p:cNvSpPr>
            <a:spLocks/>
          </p:cNvSpPr>
          <p:nvPr/>
        </p:nvSpPr>
        <p:spPr>
          <a:xfrm>
            <a:off x="2164872" y="316623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/楕円 151"/>
          <p:cNvSpPr>
            <a:spLocks/>
          </p:cNvSpPr>
          <p:nvPr/>
        </p:nvSpPr>
        <p:spPr>
          <a:xfrm>
            <a:off x="2038831" y="352578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/楕円 151"/>
          <p:cNvSpPr>
            <a:spLocks/>
          </p:cNvSpPr>
          <p:nvPr/>
        </p:nvSpPr>
        <p:spPr>
          <a:xfrm>
            <a:off x="2225729" y="3628355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テキスト ボックス 291"/>
          <p:cNvSpPr txBox="1"/>
          <p:nvPr/>
        </p:nvSpPr>
        <p:spPr>
          <a:xfrm>
            <a:off x="1878091" y="316020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上今津</a:t>
            </a:r>
            <a:endParaRPr lang="ja-JP" altLang="en-US" sz="700" dirty="0"/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1444220" y="3618241"/>
            <a:ext cx="63564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上今津公会堂前</a:t>
            </a:r>
            <a:endParaRPr lang="ja-JP" altLang="en-US" sz="700" dirty="0"/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2307893" y="3551126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井越</a:t>
            </a:r>
          </a:p>
        </p:txBody>
      </p:sp>
      <p:sp>
        <p:nvSpPr>
          <p:cNvPr id="1029" name="フリーフォーム 1028"/>
          <p:cNvSpPr/>
          <p:nvPr/>
        </p:nvSpPr>
        <p:spPr>
          <a:xfrm>
            <a:off x="2951018" y="3300153"/>
            <a:ext cx="415637" cy="390698"/>
          </a:xfrm>
          <a:custGeom>
            <a:avLst/>
            <a:gdLst>
              <a:gd name="connsiteX0" fmla="*/ 415637 w 415637"/>
              <a:gd name="connsiteY0" fmla="*/ 390698 h 390698"/>
              <a:gd name="connsiteX1" fmla="*/ 182880 w 415637"/>
              <a:gd name="connsiteY1" fmla="*/ 249382 h 390698"/>
              <a:gd name="connsiteX2" fmla="*/ 74815 w 415637"/>
              <a:gd name="connsiteY2" fmla="*/ 207818 h 390698"/>
              <a:gd name="connsiteX3" fmla="*/ 0 w 415637"/>
              <a:gd name="connsiteY3" fmla="*/ 166254 h 390698"/>
              <a:gd name="connsiteX4" fmla="*/ 83127 w 415637"/>
              <a:gd name="connsiteY4" fmla="*/ 0 h 390698"/>
              <a:gd name="connsiteX5" fmla="*/ 91440 w 415637"/>
              <a:gd name="connsiteY5" fmla="*/ 24938 h 3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7" h="390698">
                <a:moveTo>
                  <a:pt x="415637" y="390698"/>
                </a:moveTo>
                <a:lnTo>
                  <a:pt x="182880" y="249382"/>
                </a:lnTo>
                <a:lnTo>
                  <a:pt x="74815" y="207818"/>
                </a:lnTo>
                <a:lnTo>
                  <a:pt x="0" y="166254"/>
                </a:lnTo>
                <a:lnTo>
                  <a:pt x="83127" y="0"/>
                </a:lnTo>
                <a:lnTo>
                  <a:pt x="91440" y="24938"/>
                </a:lnTo>
              </a:path>
            </a:pathLst>
          </a:custGeom>
          <a:noFill/>
          <a:ln w="476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円/楕円 151"/>
          <p:cNvSpPr>
            <a:spLocks/>
          </p:cNvSpPr>
          <p:nvPr/>
        </p:nvSpPr>
        <p:spPr>
          <a:xfrm>
            <a:off x="2996184" y="3236214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3088789" y="3292678"/>
            <a:ext cx="424051" cy="99603"/>
          </a:xfrm>
          <a:prstGeom prst="wedgeRectCallout">
            <a:avLst>
              <a:gd name="adj1" fmla="val 36587"/>
              <a:gd name="adj2" fmla="val 16752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600" dirty="0"/>
              <a:t>ｼﾞｭﾝﾃﾝﾄﾞｰ</a:t>
            </a:r>
            <a:r>
              <a:rPr lang="ja-JP" altLang="en-US" sz="600" dirty="0" smtClean="0"/>
              <a:t>前</a:t>
            </a:r>
            <a:endParaRPr lang="ja-JP" altLang="en-US" sz="600" dirty="0"/>
          </a:p>
        </p:txBody>
      </p:sp>
      <p:cxnSp>
        <p:nvCxnSpPr>
          <p:cNvPr id="1024" name="直線コネクタ 1023"/>
          <p:cNvCxnSpPr>
            <a:stCxn id="30" idx="0"/>
          </p:cNvCxnSpPr>
          <p:nvPr/>
        </p:nvCxnSpPr>
        <p:spPr>
          <a:xfrm flipH="1" flipV="1">
            <a:off x="2432720" y="2332480"/>
            <a:ext cx="753393" cy="1543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 flipH="1">
            <a:off x="1730180" y="2334690"/>
            <a:ext cx="739857" cy="1283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/>
          <p:cNvCxnSpPr/>
          <p:nvPr/>
        </p:nvCxnSpPr>
        <p:spPr>
          <a:xfrm flipH="1" flipV="1">
            <a:off x="716781" y="2312069"/>
            <a:ext cx="1030824" cy="3409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flipV="1">
            <a:off x="455723" y="2347524"/>
            <a:ext cx="84610" cy="7827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/>
          <p:cNvCxnSpPr/>
          <p:nvPr/>
        </p:nvCxnSpPr>
        <p:spPr>
          <a:xfrm flipH="1" flipV="1">
            <a:off x="-4905" y="2400020"/>
            <a:ext cx="482973" cy="2577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円/楕円 256"/>
          <p:cNvSpPr>
            <a:spLocks/>
          </p:cNvSpPr>
          <p:nvPr/>
        </p:nvSpPr>
        <p:spPr>
          <a:xfrm>
            <a:off x="66264" y="229431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0" name="直線コネクタ 309"/>
          <p:cNvCxnSpPr/>
          <p:nvPr/>
        </p:nvCxnSpPr>
        <p:spPr>
          <a:xfrm flipH="1" flipV="1">
            <a:off x="842903" y="2328163"/>
            <a:ext cx="97681" cy="25110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円/楕円 100"/>
          <p:cNvSpPr>
            <a:spLocks/>
          </p:cNvSpPr>
          <p:nvPr/>
        </p:nvSpPr>
        <p:spPr>
          <a:xfrm>
            <a:off x="9368623" y="430473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9181816" y="4192441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陰田</a:t>
            </a:r>
            <a:endParaRPr lang="ja-JP" altLang="en-US" sz="700" dirty="0"/>
          </a:p>
        </p:txBody>
      </p:sp>
      <p:sp>
        <p:nvSpPr>
          <p:cNvPr id="315" name="円/楕円 100"/>
          <p:cNvSpPr>
            <a:spLocks/>
          </p:cNvSpPr>
          <p:nvPr/>
        </p:nvSpPr>
        <p:spPr>
          <a:xfrm>
            <a:off x="9682131" y="369735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9034313" y="3667403"/>
            <a:ext cx="609999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祇園町日ノ丸前</a:t>
            </a:r>
            <a:endParaRPr lang="ja-JP" altLang="en-US" sz="700" dirty="0"/>
          </a:p>
        </p:txBody>
      </p:sp>
      <p:sp>
        <p:nvSpPr>
          <p:cNvPr id="317" name="テキスト ボックス 316"/>
          <p:cNvSpPr txBox="1"/>
          <p:nvPr/>
        </p:nvSpPr>
        <p:spPr>
          <a:xfrm>
            <a:off x="9371161" y="3432494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祇園町</a:t>
            </a:r>
            <a:endParaRPr lang="ja-JP" altLang="en-US" sz="700" dirty="0"/>
          </a:p>
        </p:txBody>
      </p:sp>
      <p:sp>
        <p:nvSpPr>
          <p:cNvPr id="318" name="円/楕円 100"/>
          <p:cNvSpPr>
            <a:spLocks/>
          </p:cNvSpPr>
          <p:nvPr/>
        </p:nvSpPr>
        <p:spPr>
          <a:xfrm>
            <a:off x="9689025" y="348432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円/楕円 148"/>
          <p:cNvSpPr>
            <a:spLocks/>
          </p:cNvSpPr>
          <p:nvPr/>
        </p:nvSpPr>
        <p:spPr>
          <a:xfrm>
            <a:off x="3304875" y="232068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テキスト ボックス 319"/>
          <p:cNvSpPr txBox="1"/>
          <p:nvPr/>
        </p:nvSpPr>
        <p:spPr>
          <a:xfrm>
            <a:off x="3274960" y="2398060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前</a:t>
            </a:r>
            <a:r>
              <a:rPr lang="ja-JP" altLang="en-US" sz="700" dirty="0" smtClean="0"/>
              <a:t>飯島</a:t>
            </a:r>
            <a:endParaRPr lang="ja-JP" altLang="en-US" sz="700" dirty="0"/>
          </a:p>
        </p:txBody>
      </p:sp>
      <p:sp>
        <p:nvSpPr>
          <p:cNvPr id="321" name="円/楕円 148"/>
          <p:cNvSpPr>
            <a:spLocks/>
          </p:cNvSpPr>
          <p:nvPr/>
        </p:nvSpPr>
        <p:spPr>
          <a:xfrm>
            <a:off x="2633061" y="229648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テキスト ボックス 321"/>
          <p:cNvSpPr txBox="1"/>
          <p:nvPr/>
        </p:nvSpPr>
        <p:spPr>
          <a:xfrm>
            <a:off x="2382279" y="2164917"/>
            <a:ext cx="545879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安来警察署前</a:t>
            </a:r>
            <a:endParaRPr lang="ja-JP" altLang="en-US" sz="700" dirty="0"/>
          </a:p>
        </p:txBody>
      </p:sp>
      <p:sp>
        <p:nvSpPr>
          <p:cNvPr id="323" name="テキスト ボックス 322"/>
          <p:cNvSpPr txBox="1"/>
          <p:nvPr/>
        </p:nvSpPr>
        <p:spPr>
          <a:xfrm>
            <a:off x="1491176" y="2844662"/>
            <a:ext cx="635647" cy="114992"/>
          </a:xfrm>
          <a:prstGeom prst="wedgeRectCallout">
            <a:avLst>
              <a:gd name="adj1" fmla="val 26111"/>
              <a:gd name="adj2" fmla="val -15493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赤江郵便局入口</a:t>
            </a:r>
            <a:endParaRPr lang="ja-JP" altLang="en-US" sz="700" dirty="0"/>
          </a:p>
        </p:txBody>
      </p:sp>
      <p:sp>
        <p:nvSpPr>
          <p:cNvPr id="324" name="円/楕円 152"/>
          <p:cNvSpPr>
            <a:spLocks/>
          </p:cNvSpPr>
          <p:nvPr/>
        </p:nvSpPr>
        <p:spPr>
          <a:xfrm>
            <a:off x="1948944" y="2303387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1894276" y="2169104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赤江</a:t>
            </a:r>
            <a:endParaRPr lang="ja-JP" altLang="en-US" sz="700" dirty="0"/>
          </a:p>
        </p:txBody>
      </p:sp>
      <p:sp>
        <p:nvSpPr>
          <p:cNvPr id="326" name="円/楕円 152"/>
          <p:cNvSpPr>
            <a:spLocks/>
          </p:cNvSpPr>
          <p:nvPr/>
        </p:nvSpPr>
        <p:spPr>
          <a:xfrm>
            <a:off x="1467521" y="230160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1395948" y="2176993"/>
            <a:ext cx="186807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越</a:t>
            </a:r>
            <a:r>
              <a:rPr lang="ja-JP" altLang="en-US" sz="700" dirty="0"/>
              <a:t>前</a:t>
            </a:r>
          </a:p>
        </p:txBody>
      </p:sp>
      <p:sp>
        <p:nvSpPr>
          <p:cNvPr id="328" name="円/楕円 152"/>
          <p:cNvSpPr>
            <a:spLocks/>
          </p:cNvSpPr>
          <p:nvPr/>
        </p:nvSpPr>
        <p:spPr>
          <a:xfrm>
            <a:off x="906507" y="2287681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152"/>
          <p:cNvSpPr>
            <a:spLocks/>
          </p:cNvSpPr>
          <p:nvPr/>
        </p:nvSpPr>
        <p:spPr>
          <a:xfrm>
            <a:off x="834690" y="2379168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テキスト ボックス 329"/>
          <p:cNvSpPr txBox="1"/>
          <p:nvPr/>
        </p:nvSpPr>
        <p:spPr>
          <a:xfrm>
            <a:off x="937848" y="2371502"/>
            <a:ext cx="278626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squar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上荒島</a:t>
            </a:r>
            <a:endParaRPr lang="ja-JP" altLang="en-US" sz="700" dirty="0"/>
          </a:p>
        </p:txBody>
      </p:sp>
      <p:cxnSp>
        <p:nvCxnSpPr>
          <p:cNvPr id="331" name="直線コネクタ 330"/>
          <p:cNvCxnSpPr/>
          <p:nvPr/>
        </p:nvCxnSpPr>
        <p:spPr>
          <a:xfrm flipH="1">
            <a:off x="969170" y="3293695"/>
            <a:ext cx="347461" cy="209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円/楕円 162"/>
          <p:cNvSpPr>
            <a:spLocks/>
          </p:cNvSpPr>
          <p:nvPr/>
        </p:nvSpPr>
        <p:spPr>
          <a:xfrm>
            <a:off x="938697" y="3460572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テキスト ボックス 333"/>
          <p:cNvSpPr txBox="1"/>
          <p:nvPr/>
        </p:nvSpPr>
        <p:spPr>
          <a:xfrm>
            <a:off x="747845" y="3543656"/>
            <a:ext cx="366343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神塚団地</a:t>
            </a:r>
            <a:endParaRPr lang="ja-JP" altLang="en-US" sz="700" dirty="0"/>
          </a:p>
        </p:txBody>
      </p:sp>
      <p:cxnSp>
        <p:nvCxnSpPr>
          <p:cNvPr id="1054" name="直線コネクタ 1053"/>
          <p:cNvCxnSpPr/>
          <p:nvPr/>
        </p:nvCxnSpPr>
        <p:spPr>
          <a:xfrm flipH="1">
            <a:off x="2447243" y="4094830"/>
            <a:ext cx="259397" cy="16056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 flipH="1">
            <a:off x="2330051" y="4245245"/>
            <a:ext cx="128188" cy="4009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/>
          <p:cNvCxnSpPr/>
          <p:nvPr/>
        </p:nvCxnSpPr>
        <p:spPr>
          <a:xfrm flipH="1">
            <a:off x="2238584" y="4284872"/>
            <a:ext cx="98611" cy="1401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円/楕円 234"/>
          <p:cNvSpPr>
            <a:spLocks/>
          </p:cNvSpPr>
          <p:nvPr/>
        </p:nvSpPr>
        <p:spPr>
          <a:xfrm>
            <a:off x="2620555" y="4078803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円/楕円 227"/>
          <p:cNvSpPr>
            <a:spLocks/>
          </p:cNvSpPr>
          <p:nvPr/>
        </p:nvSpPr>
        <p:spPr>
          <a:xfrm>
            <a:off x="2431742" y="4193290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>
            <a:spLocks/>
          </p:cNvSpPr>
          <p:nvPr/>
        </p:nvSpPr>
        <p:spPr>
          <a:xfrm>
            <a:off x="2208494" y="4376866"/>
            <a:ext cx="72000" cy="7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0" y="2860855"/>
            <a:ext cx="951440" cy="114992"/>
          </a:xfrm>
          <a:prstGeom prst="wedgeRectCallout">
            <a:avLst>
              <a:gd name="adj1" fmla="val -40831"/>
              <a:gd name="adj2" fmla="val -48165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/>
              <a:t>シルバー人材センタ</a:t>
            </a:r>
            <a:r>
              <a:rPr lang="ja-JP" altLang="en-US" sz="700" dirty="0" smtClean="0"/>
              <a:t>ー前</a:t>
            </a:r>
            <a:endParaRPr lang="ja-JP" altLang="en-US" sz="700" dirty="0"/>
          </a:p>
        </p:txBody>
      </p:sp>
      <p:sp>
        <p:nvSpPr>
          <p:cNvPr id="308" name="円/楕円 256"/>
          <p:cNvSpPr>
            <a:spLocks/>
          </p:cNvSpPr>
          <p:nvPr/>
        </p:nvSpPr>
        <p:spPr>
          <a:xfrm>
            <a:off x="260136" y="2378965"/>
            <a:ext cx="72000" cy="678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テキスト ボックス 308"/>
          <p:cNvSpPr txBox="1"/>
          <p:nvPr/>
        </p:nvSpPr>
        <p:spPr>
          <a:xfrm>
            <a:off x="188041" y="2227111"/>
            <a:ext cx="276575" cy="114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horz" wrap="none" lIns="3600" tIns="3600" rIns="3600" bIns="3600" rtlCol="0" anchor="ctr" anchorCtr="0">
            <a:spAutoFit/>
          </a:bodyPr>
          <a:lstStyle>
            <a:defPPr>
              <a:defRPr lang="ja-JP"/>
            </a:defPPr>
            <a:lvl1pPr>
              <a:defRPr sz="90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700" dirty="0" smtClean="0"/>
              <a:t>東天神</a:t>
            </a:r>
            <a:endParaRPr lang="ja-JP" altLang="en-US" sz="700" dirty="0"/>
          </a:p>
        </p:txBody>
      </p:sp>
      <p:sp>
        <p:nvSpPr>
          <p:cNvPr id="43" name="フリーフォーム 42"/>
          <p:cNvSpPr/>
          <p:nvPr/>
        </p:nvSpPr>
        <p:spPr>
          <a:xfrm>
            <a:off x="7088094" y="3591859"/>
            <a:ext cx="2635624" cy="1177365"/>
          </a:xfrm>
          <a:custGeom>
            <a:avLst/>
            <a:gdLst>
              <a:gd name="connsiteX0" fmla="*/ 0 w 2635624"/>
              <a:gd name="connsiteY0" fmla="*/ 400423 h 1177365"/>
              <a:gd name="connsiteX1" fmla="*/ 29882 w 2635624"/>
              <a:gd name="connsiteY1" fmla="*/ 430306 h 1177365"/>
              <a:gd name="connsiteX2" fmla="*/ 59765 w 2635624"/>
              <a:gd name="connsiteY2" fmla="*/ 460188 h 1177365"/>
              <a:gd name="connsiteX3" fmla="*/ 89647 w 2635624"/>
              <a:gd name="connsiteY3" fmla="*/ 484094 h 1177365"/>
              <a:gd name="connsiteX4" fmla="*/ 101600 w 2635624"/>
              <a:gd name="connsiteY4" fmla="*/ 502023 h 1177365"/>
              <a:gd name="connsiteX5" fmla="*/ 119530 w 2635624"/>
              <a:gd name="connsiteY5" fmla="*/ 508000 h 1177365"/>
              <a:gd name="connsiteX6" fmla="*/ 137459 w 2635624"/>
              <a:gd name="connsiteY6" fmla="*/ 519953 h 1177365"/>
              <a:gd name="connsiteX7" fmla="*/ 185271 w 2635624"/>
              <a:gd name="connsiteY7" fmla="*/ 561788 h 1177365"/>
              <a:gd name="connsiteX8" fmla="*/ 221130 w 2635624"/>
              <a:gd name="connsiteY8" fmla="*/ 585694 h 1177365"/>
              <a:gd name="connsiteX9" fmla="*/ 239059 w 2635624"/>
              <a:gd name="connsiteY9" fmla="*/ 591670 h 1177365"/>
              <a:gd name="connsiteX10" fmla="*/ 251012 w 2635624"/>
              <a:gd name="connsiteY10" fmla="*/ 609600 h 1177365"/>
              <a:gd name="connsiteX11" fmla="*/ 286871 w 2635624"/>
              <a:gd name="connsiteY11" fmla="*/ 645459 h 1177365"/>
              <a:gd name="connsiteX12" fmla="*/ 292847 w 2635624"/>
              <a:gd name="connsiteY12" fmla="*/ 663388 h 1177365"/>
              <a:gd name="connsiteX13" fmla="*/ 316753 w 2635624"/>
              <a:gd name="connsiteY13" fmla="*/ 699247 h 1177365"/>
              <a:gd name="connsiteX14" fmla="*/ 328706 w 2635624"/>
              <a:gd name="connsiteY14" fmla="*/ 735106 h 1177365"/>
              <a:gd name="connsiteX15" fmla="*/ 352612 w 2635624"/>
              <a:gd name="connsiteY15" fmla="*/ 770965 h 1177365"/>
              <a:gd name="connsiteX16" fmla="*/ 364565 w 2635624"/>
              <a:gd name="connsiteY16" fmla="*/ 788894 h 1177365"/>
              <a:gd name="connsiteX17" fmla="*/ 370541 w 2635624"/>
              <a:gd name="connsiteY17" fmla="*/ 806823 h 1177365"/>
              <a:gd name="connsiteX18" fmla="*/ 394447 w 2635624"/>
              <a:gd name="connsiteY18" fmla="*/ 842682 h 1177365"/>
              <a:gd name="connsiteX19" fmla="*/ 430306 w 2635624"/>
              <a:gd name="connsiteY19" fmla="*/ 950259 h 1177365"/>
              <a:gd name="connsiteX20" fmla="*/ 442259 w 2635624"/>
              <a:gd name="connsiteY20" fmla="*/ 986117 h 1177365"/>
              <a:gd name="connsiteX21" fmla="*/ 448235 w 2635624"/>
              <a:gd name="connsiteY21" fmla="*/ 1004047 h 1177365"/>
              <a:gd name="connsiteX22" fmla="*/ 460188 w 2635624"/>
              <a:gd name="connsiteY22" fmla="*/ 1021976 h 1177365"/>
              <a:gd name="connsiteX23" fmla="*/ 466165 w 2635624"/>
              <a:gd name="connsiteY23" fmla="*/ 1039906 h 1177365"/>
              <a:gd name="connsiteX24" fmla="*/ 508000 w 2635624"/>
              <a:gd name="connsiteY24" fmla="*/ 1093694 h 1177365"/>
              <a:gd name="connsiteX25" fmla="*/ 579718 w 2635624"/>
              <a:gd name="connsiteY25" fmla="*/ 1129553 h 1177365"/>
              <a:gd name="connsiteX26" fmla="*/ 579718 w 2635624"/>
              <a:gd name="connsiteY26" fmla="*/ 1129553 h 1177365"/>
              <a:gd name="connsiteX27" fmla="*/ 633506 w 2635624"/>
              <a:gd name="connsiteY27" fmla="*/ 1153459 h 1177365"/>
              <a:gd name="connsiteX28" fmla="*/ 675341 w 2635624"/>
              <a:gd name="connsiteY28" fmla="*/ 1165412 h 1177365"/>
              <a:gd name="connsiteX29" fmla="*/ 711200 w 2635624"/>
              <a:gd name="connsiteY29" fmla="*/ 1177365 h 1177365"/>
              <a:gd name="connsiteX30" fmla="*/ 986118 w 2635624"/>
              <a:gd name="connsiteY30" fmla="*/ 1165412 h 1177365"/>
              <a:gd name="connsiteX31" fmla="*/ 1016000 w 2635624"/>
              <a:gd name="connsiteY31" fmla="*/ 1159435 h 1177365"/>
              <a:gd name="connsiteX32" fmla="*/ 1063812 w 2635624"/>
              <a:gd name="connsiteY32" fmla="*/ 1153459 h 1177365"/>
              <a:gd name="connsiteX33" fmla="*/ 1093694 w 2635624"/>
              <a:gd name="connsiteY33" fmla="*/ 1147482 h 1177365"/>
              <a:gd name="connsiteX34" fmla="*/ 1398494 w 2635624"/>
              <a:gd name="connsiteY34" fmla="*/ 1141506 h 1177365"/>
              <a:gd name="connsiteX35" fmla="*/ 1434353 w 2635624"/>
              <a:gd name="connsiteY35" fmla="*/ 1129553 h 1177365"/>
              <a:gd name="connsiteX36" fmla="*/ 1452282 w 2635624"/>
              <a:gd name="connsiteY36" fmla="*/ 1123576 h 1177365"/>
              <a:gd name="connsiteX37" fmla="*/ 1476188 w 2635624"/>
              <a:gd name="connsiteY37" fmla="*/ 1117600 h 1177365"/>
              <a:gd name="connsiteX38" fmla="*/ 1494118 w 2635624"/>
              <a:gd name="connsiteY38" fmla="*/ 1111623 h 1177365"/>
              <a:gd name="connsiteX39" fmla="*/ 1625600 w 2635624"/>
              <a:gd name="connsiteY39" fmla="*/ 1105647 h 1177365"/>
              <a:gd name="connsiteX40" fmla="*/ 1661459 w 2635624"/>
              <a:gd name="connsiteY40" fmla="*/ 1099670 h 1177365"/>
              <a:gd name="connsiteX41" fmla="*/ 1703294 w 2635624"/>
              <a:gd name="connsiteY41" fmla="*/ 1093694 h 1177365"/>
              <a:gd name="connsiteX42" fmla="*/ 1739153 w 2635624"/>
              <a:gd name="connsiteY42" fmla="*/ 1081741 h 1177365"/>
              <a:gd name="connsiteX43" fmla="*/ 1757082 w 2635624"/>
              <a:gd name="connsiteY43" fmla="*/ 1075765 h 1177365"/>
              <a:gd name="connsiteX44" fmla="*/ 1775012 w 2635624"/>
              <a:gd name="connsiteY44" fmla="*/ 1069788 h 1177365"/>
              <a:gd name="connsiteX45" fmla="*/ 1828800 w 2635624"/>
              <a:gd name="connsiteY45" fmla="*/ 1045882 h 1177365"/>
              <a:gd name="connsiteX46" fmla="*/ 1846730 w 2635624"/>
              <a:gd name="connsiteY46" fmla="*/ 1039906 h 1177365"/>
              <a:gd name="connsiteX47" fmla="*/ 1942353 w 2635624"/>
              <a:gd name="connsiteY47" fmla="*/ 1027953 h 1177365"/>
              <a:gd name="connsiteX48" fmla="*/ 1966259 w 2635624"/>
              <a:gd name="connsiteY48" fmla="*/ 1021976 h 1177365"/>
              <a:gd name="connsiteX49" fmla="*/ 1984188 w 2635624"/>
              <a:gd name="connsiteY49" fmla="*/ 1010023 h 1177365"/>
              <a:gd name="connsiteX50" fmla="*/ 2002118 w 2635624"/>
              <a:gd name="connsiteY50" fmla="*/ 1004047 h 1177365"/>
              <a:gd name="connsiteX51" fmla="*/ 2020047 w 2635624"/>
              <a:gd name="connsiteY51" fmla="*/ 992094 h 1177365"/>
              <a:gd name="connsiteX52" fmla="*/ 2055906 w 2635624"/>
              <a:gd name="connsiteY52" fmla="*/ 980141 h 1177365"/>
              <a:gd name="connsiteX53" fmla="*/ 2091765 w 2635624"/>
              <a:gd name="connsiteY53" fmla="*/ 956235 h 1177365"/>
              <a:gd name="connsiteX54" fmla="*/ 2109694 w 2635624"/>
              <a:gd name="connsiteY54" fmla="*/ 938306 h 1177365"/>
              <a:gd name="connsiteX55" fmla="*/ 2121647 w 2635624"/>
              <a:gd name="connsiteY55" fmla="*/ 920376 h 1177365"/>
              <a:gd name="connsiteX56" fmla="*/ 2139577 w 2635624"/>
              <a:gd name="connsiteY56" fmla="*/ 908423 h 1177365"/>
              <a:gd name="connsiteX57" fmla="*/ 2169459 w 2635624"/>
              <a:gd name="connsiteY57" fmla="*/ 878541 h 1177365"/>
              <a:gd name="connsiteX58" fmla="*/ 2181412 w 2635624"/>
              <a:gd name="connsiteY58" fmla="*/ 860612 h 1177365"/>
              <a:gd name="connsiteX59" fmla="*/ 2235200 w 2635624"/>
              <a:gd name="connsiteY59" fmla="*/ 830729 h 1177365"/>
              <a:gd name="connsiteX60" fmla="*/ 2271059 w 2635624"/>
              <a:gd name="connsiteY60" fmla="*/ 812800 h 1177365"/>
              <a:gd name="connsiteX61" fmla="*/ 2277035 w 2635624"/>
              <a:gd name="connsiteY61" fmla="*/ 794870 h 1177365"/>
              <a:gd name="connsiteX62" fmla="*/ 2294965 w 2635624"/>
              <a:gd name="connsiteY62" fmla="*/ 782917 h 1177365"/>
              <a:gd name="connsiteX63" fmla="*/ 2306918 w 2635624"/>
              <a:gd name="connsiteY63" fmla="*/ 764988 h 1177365"/>
              <a:gd name="connsiteX64" fmla="*/ 2318871 w 2635624"/>
              <a:gd name="connsiteY64" fmla="*/ 729129 h 1177365"/>
              <a:gd name="connsiteX65" fmla="*/ 2324847 w 2635624"/>
              <a:gd name="connsiteY65" fmla="*/ 711200 h 1177365"/>
              <a:gd name="connsiteX66" fmla="*/ 2342777 w 2635624"/>
              <a:gd name="connsiteY66" fmla="*/ 699247 h 1177365"/>
              <a:gd name="connsiteX67" fmla="*/ 2360706 w 2635624"/>
              <a:gd name="connsiteY67" fmla="*/ 663388 h 1177365"/>
              <a:gd name="connsiteX68" fmla="*/ 2372659 w 2635624"/>
              <a:gd name="connsiteY68" fmla="*/ 627529 h 1177365"/>
              <a:gd name="connsiteX69" fmla="*/ 2384612 w 2635624"/>
              <a:gd name="connsiteY69" fmla="*/ 603623 h 1177365"/>
              <a:gd name="connsiteX70" fmla="*/ 2396565 w 2635624"/>
              <a:gd name="connsiteY70" fmla="*/ 567765 h 1177365"/>
              <a:gd name="connsiteX71" fmla="*/ 2402541 w 2635624"/>
              <a:gd name="connsiteY71" fmla="*/ 502023 h 1177365"/>
              <a:gd name="connsiteX72" fmla="*/ 2420471 w 2635624"/>
              <a:gd name="connsiteY72" fmla="*/ 490070 h 1177365"/>
              <a:gd name="connsiteX73" fmla="*/ 2462306 w 2635624"/>
              <a:gd name="connsiteY73" fmla="*/ 478117 h 1177365"/>
              <a:gd name="connsiteX74" fmla="*/ 2492188 w 2635624"/>
              <a:gd name="connsiteY74" fmla="*/ 472141 h 1177365"/>
              <a:gd name="connsiteX75" fmla="*/ 2528047 w 2635624"/>
              <a:gd name="connsiteY75" fmla="*/ 460188 h 1177365"/>
              <a:gd name="connsiteX76" fmla="*/ 2545977 w 2635624"/>
              <a:gd name="connsiteY76" fmla="*/ 454212 h 1177365"/>
              <a:gd name="connsiteX77" fmla="*/ 2593788 w 2635624"/>
              <a:gd name="connsiteY77" fmla="*/ 448235 h 1177365"/>
              <a:gd name="connsiteX78" fmla="*/ 2611718 w 2635624"/>
              <a:gd name="connsiteY78" fmla="*/ 412376 h 1177365"/>
              <a:gd name="connsiteX79" fmla="*/ 2623671 w 2635624"/>
              <a:gd name="connsiteY79" fmla="*/ 358588 h 1177365"/>
              <a:gd name="connsiteX80" fmla="*/ 2635624 w 2635624"/>
              <a:gd name="connsiteY80" fmla="*/ 340659 h 1177365"/>
              <a:gd name="connsiteX81" fmla="*/ 2629647 w 2635624"/>
              <a:gd name="connsiteY81" fmla="*/ 0 h 11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635624" h="1177365">
                <a:moveTo>
                  <a:pt x="0" y="400423"/>
                </a:moveTo>
                <a:cubicBezTo>
                  <a:pt x="9961" y="410384"/>
                  <a:pt x="20606" y="419705"/>
                  <a:pt x="29882" y="430306"/>
                </a:cubicBezTo>
                <a:cubicBezTo>
                  <a:pt x="57770" y="462178"/>
                  <a:pt x="23908" y="436284"/>
                  <a:pt x="59765" y="460188"/>
                </a:cubicBezTo>
                <a:cubicBezTo>
                  <a:pt x="94021" y="511570"/>
                  <a:pt x="48408" y="451102"/>
                  <a:pt x="89647" y="484094"/>
                </a:cubicBezTo>
                <a:cubicBezTo>
                  <a:pt x="95256" y="488581"/>
                  <a:pt x="95991" y="497536"/>
                  <a:pt x="101600" y="502023"/>
                </a:cubicBezTo>
                <a:cubicBezTo>
                  <a:pt x="106520" y="505959"/>
                  <a:pt x="113895" y="505182"/>
                  <a:pt x="119530" y="508000"/>
                </a:cubicBezTo>
                <a:cubicBezTo>
                  <a:pt x="125954" y="511212"/>
                  <a:pt x="131483" y="515969"/>
                  <a:pt x="137459" y="519953"/>
                </a:cubicBezTo>
                <a:cubicBezTo>
                  <a:pt x="157381" y="549835"/>
                  <a:pt x="143435" y="533897"/>
                  <a:pt x="185271" y="561788"/>
                </a:cubicBezTo>
                <a:lnTo>
                  <a:pt x="221130" y="585694"/>
                </a:lnTo>
                <a:lnTo>
                  <a:pt x="239059" y="591670"/>
                </a:lnTo>
                <a:cubicBezTo>
                  <a:pt x="243043" y="597647"/>
                  <a:pt x="246240" y="604231"/>
                  <a:pt x="251012" y="609600"/>
                </a:cubicBezTo>
                <a:cubicBezTo>
                  <a:pt x="262242" y="622234"/>
                  <a:pt x="286871" y="645459"/>
                  <a:pt x="286871" y="645459"/>
                </a:cubicBezTo>
                <a:cubicBezTo>
                  <a:pt x="288863" y="651435"/>
                  <a:pt x="289788" y="657881"/>
                  <a:pt x="292847" y="663388"/>
                </a:cubicBezTo>
                <a:cubicBezTo>
                  <a:pt x="299824" y="675946"/>
                  <a:pt x="312210" y="685618"/>
                  <a:pt x="316753" y="699247"/>
                </a:cubicBezTo>
                <a:cubicBezTo>
                  <a:pt x="320737" y="711200"/>
                  <a:pt x="321717" y="724623"/>
                  <a:pt x="328706" y="735106"/>
                </a:cubicBezTo>
                <a:lnTo>
                  <a:pt x="352612" y="770965"/>
                </a:lnTo>
                <a:lnTo>
                  <a:pt x="364565" y="788894"/>
                </a:lnTo>
                <a:cubicBezTo>
                  <a:pt x="366557" y="794870"/>
                  <a:pt x="367482" y="801316"/>
                  <a:pt x="370541" y="806823"/>
                </a:cubicBezTo>
                <a:cubicBezTo>
                  <a:pt x="377518" y="819381"/>
                  <a:pt x="389904" y="829053"/>
                  <a:pt x="394447" y="842682"/>
                </a:cubicBezTo>
                <a:lnTo>
                  <a:pt x="430306" y="950259"/>
                </a:lnTo>
                <a:lnTo>
                  <a:pt x="442259" y="986117"/>
                </a:lnTo>
                <a:cubicBezTo>
                  <a:pt x="444251" y="992094"/>
                  <a:pt x="444740" y="998805"/>
                  <a:pt x="448235" y="1004047"/>
                </a:cubicBezTo>
                <a:cubicBezTo>
                  <a:pt x="452219" y="1010023"/>
                  <a:pt x="456976" y="1015552"/>
                  <a:pt x="460188" y="1021976"/>
                </a:cubicBezTo>
                <a:cubicBezTo>
                  <a:pt x="463006" y="1027611"/>
                  <a:pt x="463105" y="1034399"/>
                  <a:pt x="466165" y="1039906"/>
                </a:cubicBezTo>
                <a:cubicBezTo>
                  <a:pt x="475989" y="1057589"/>
                  <a:pt x="490956" y="1080438"/>
                  <a:pt x="508000" y="1093694"/>
                </a:cubicBezTo>
                <a:cubicBezTo>
                  <a:pt x="542757" y="1120727"/>
                  <a:pt x="540392" y="1116444"/>
                  <a:pt x="579718" y="1129553"/>
                </a:cubicBezTo>
                <a:lnTo>
                  <a:pt x="579718" y="1129553"/>
                </a:lnTo>
                <a:cubicBezTo>
                  <a:pt x="608130" y="1148495"/>
                  <a:pt x="590834" y="1139235"/>
                  <a:pt x="633506" y="1153459"/>
                </a:cubicBezTo>
                <a:cubicBezTo>
                  <a:pt x="693757" y="1173542"/>
                  <a:pt x="600301" y="1142900"/>
                  <a:pt x="675341" y="1165412"/>
                </a:cubicBezTo>
                <a:cubicBezTo>
                  <a:pt x="687409" y="1169033"/>
                  <a:pt x="711200" y="1177365"/>
                  <a:pt x="711200" y="1177365"/>
                </a:cubicBezTo>
                <a:lnTo>
                  <a:pt x="986118" y="1165412"/>
                </a:lnTo>
                <a:cubicBezTo>
                  <a:pt x="996244" y="1164602"/>
                  <a:pt x="1005960" y="1160980"/>
                  <a:pt x="1016000" y="1159435"/>
                </a:cubicBezTo>
                <a:cubicBezTo>
                  <a:pt x="1031875" y="1156993"/>
                  <a:pt x="1047937" y="1155901"/>
                  <a:pt x="1063812" y="1153459"/>
                </a:cubicBezTo>
                <a:cubicBezTo>
                  <a:pt x="1073852" y="1151914"/>
                  <a:pt x="1083543" y="1147845"/>
                  <a:pt x="1093694" y="1147482"/>
                </a:cubicBezTo>
                <a:cubicBezTo>
                  <a:pt x="1195249" y="1143855"/>
                  <a:pt x="1296894" y="1143498"/>
                  <a:pt x="1398494" y="1141506"/>
                </a:cubicBezTo>
                <a:lnTo>
                  <a:pt x="1434353" y="1129553"/>
                </a:lnTo>
                <a:cubicBezTo>
                  <a:pt x="1440329" y="1127561"/>
                  <a:pt x="1446170" y="1125104"/>
                  <a:pt x="1452282" y="1123576"/>
                </a:cubicBezTo>
                <a:cubicBezTo>
                  <a:pt x="1460251" y="1121584"/>
                  <a:pt x="1468290" y="1119856"/>
                  <a:pt x="1476188" y="1117600"/>
                </a:cubicBezTo>
                <a:cubicBezTo>
                  <a:pt x="1482246" y="1115869"/>
                  <a:pt x="1487838" y="1112125"/>
                  <a:pt x="1494118" y="1111623"/>
                </a:cubicBezTo>
                <a:cubicBezTo>
                  <a:pt x="1537851" y="1108124"/>
                  <a:pt x="1581773" y="1107639"/>
                  <a:pt x="1625600" y="1105647"/>
                </a:cubicBezTo>
                <a:lnTo>
                  <a:pt x="1661459" y="1099670"/>
                </a:lnTo>
                <a:cubicBezTo>
                  <a:pt x="1675382" y="1097528"/>
                  <a:pt x="1689568" y="1096861"/>
                  <a:pt x="1703294" y="1093694"/>
                </a:cubicBezTo>
                <a:cubicBezTo>
                  <a:pt x="1715571" y="1090861"/>
                  <a:pt x="1727200" y="1085725"/>
                  <a:pt x="1739153" y="1081741"/>
                </a:cubicBezTo>
                <a:lnTo>
                  <a:pt x="1757082" y="1075765"/>
                </a:lnTo>
                <a:cubicBezTo>
                  <a:pt x="1763059" y="1073773"/>
                  <a:pt x="1769770" y="1073283"/>
                  <a:pt x="1775012" y="1069788"/>
                </a:cubicBezTo>
                <a:cubicBezTo>
                  <a:pt x="1803423" y="1050846"/>
                  <a:pt x="1786128" y="1060105"/>
                  <a:pt x="1828800" y="1045882"/>
                </a:cubicBezTo>
                <a:cubicBezTo>
                  <a:pt x="1834777" y="1043890"/>
                  <a:pt x="1840552" y="1041142"/>
                  <a:pt x="1846730" y="1039906"/>
                </a:cubicBezTo>
                <a:cubicBezTo>
                  <a:pt x="1898189" y="1029613"/>
                  <a:pt x="1866496" y="1034849"/>
                  <a:pt x="1942353" y="1027953"/>
                </a:cubicBezTo>
                <a:cubicBezTo>
                  <a:pt x="1950322" y="1025961"/>
                  <a:pt x="1958709" y="1025212"/>
                  <a:pt x="1966259" y="1021976"/>
                </a:cubicBezTo>
                <a:cubicBezTo>
                  <a:pt x="1972861" y="1019146"/>
                  <a:pt x="1977764" y="1013235"/>
                  <a:pt x="1984188" y="1010023"/>
                </a:cubicBezTo>
                <a:cubicBezTo>
                  <a:pt x="1989823" y="1007206"/>
                  <a:pt x="1996141" y="1006039"/>
                  <a:pt x="2002118" y="1004047"/>
                </a:cubicBezTo>
                <a:cubicBezTo>
                  <a:pt x="2008094" y="1000063"/>
                  <a:pt x="2013483" y="995011"/>
                  <a:pt x="2020047" y="992094"/>
                </a:cubicBezTo>
                <a:cubicBezTo>
                  <a:pt x="2031561" y="986977"/>
                  <a:pt x="2055906" y="980141"/>
                  <a:pt x="2055906" y="980141"/>
                </a:cubicBezTo>
                <a:cubicBezTo>
                  <a:pt x="2067859" y="972172"/>
                  <a:pt x="2081607" y="966393"/>
                  <a:pt x="2091765" y="956235"/>
                </a:cubicBezTo>
                <a:cubicBezTo>
                  <a:pt x="2097741" y="950259"/>
                  <a:pt x="2104283" y="944799"/>
                  <a:pt x="2109694" y="938306"/>
                </a:cubicBezTo>
                <a:cubicBezTo>
                  <a:pt x="2114292" y="932788"/>
                  <a:pt x="2116568" y="925455"/>
                  <a:pt x="2121647" y="920376"/>
                </a:cubicBezTo>
                <a:cubicBezTo>
                  <a:pt x="2126726" y="915297"/>
                  <a:pt x="2133600" y="912407"/>
                  <a:pt x="2139577" y="908423"/>
                </a:cubicBezTo>
                <a:cubicBezTo>
                  <a:pt x="2171452" y="860612"/>
                  <a:pt x="2129616" y="918384"/>
                  <a:pt x="2169459" y="878541"/>
                </a:cubicBezTo>
                <a:cubicBezTo>
                  <a:pt x="2174538" y="873462"/>
                  <a:pt x="2176006" y="865342"/>
                  <a:pt x="2181412" y="860612"/>
                </a:cubicBezTo>
                <a:cubicBezTo>
                  <a:pt x="2231660" y="816646"/>
                  <a:pt x="2199631" y="848514"/>
                  <a:pt x="2235200" y="830729"/>
                </a:cubicBezTo>
                <a:cubicBezTo>
                  <a:pt x="2281534" y="807561"/>
                  <a:pt x="2226002" y="827818"/>
                  <a:pt x="2271059" y="812800"/>
                </a:cubicBezTo>
                <a:cubicBezTo>
                  <a:pt x="2273051" y="806823"/>
                  <a:pt x="2273100" y="799789"/>
                  <a:pt x="2277035" y="794870"/>
                </a:cubicBezTo>
                <a:cubicBezTo>
                  <a:pt x="2281522" y="789261"/>
                  <a:pt x="2289886" y="787996"/>
                  <a:pt x="2294965" y="782917"/>
                </a:cubicBezTo>
                <a:cubicBezTo>
                  <a:pt x="2300044" y="777838"/>
                  <a:pt x="2302934" y="770964"/>
                  <a:pt x="2306918" y="764988"/>
                </a:cubicBezTo>
                <a:lnTo>
                  <a:pt x="2318871" y="729129"/>
                </a:lnTo>
                <a:cubicBezTo>
                  <a:pt x="2320863" y="723153"/>
                  <a:pt x="2319605" y="714694"/>
                  <a:pt x="2324847" y="711200"/>
                </a:cubicBezTo>
                <a:lnTo>
                  <a:pt x="2342777" y="699247"/>
                </a:lnTo>
                <a:cubicBezTo>
                  <a:pt x="2364567" y="633870"/>
                  <a:pt x="2329818" y="732886"/>
                  <a:pt x="2360706" y="663388"/>
                </a:cubicBezTo>
                <a:cubicBezTo>
                  <a:pt x="2365823" y="651874"/>
                  <a:pt x="2367024" y="638798"/>
                  <a:pt x="2372659" y="627529"/>
                </a:cubicBezTo>
                <a:cubicBezTo>
                  <a:pt x="2376643" y="619560"/>
                  <a:pt x="2381303" y="611895"/>
                  <a:pt x="2384612" y="603623"/>
                </a:cubicBezTo>
                <a:cubicBezTo>
                  <a:pt x="2389291" y="591925"/>
                  <a:pt x="2396565" y="567765"/>
                  <a:pt x="2396565" y="567765"/>
                </a:cubicBezTo>
                <a:cubicBezTo>
                  <a:pt x="2398557" y="545851"/>
                  <a:pt x="2396070" y="523054"/>
                  <a:pt x="2402541" y="502023"/>
                </a:cubicBezTo>
                <a:cubicBezTo>
                  <a:pt x="2404653" y="495158"/>
                  <a:pt x="2414046" y="493282"/>
                  <a:pt x="2420471" y="490070"/>
                </a:cubicBezTo>
                <a:cubicBezTo>
                  <a:pt x="2428454" y="486078"/>
                  <a:pt x="2455417" y="479648"/>
                  <a:pt x="2462306" y="478117"/>
                </a:cubicBezTo>
                <a:cubicBezTo>
                  <a:pt x="2472222" y="475913"/>
                  <a:pt x="2482388" y="474814"/>
                  <a:pt x="2492188" y="472141"/>
                </a:cubicBezTo>
                <a:cubicBezTo>
                  <a:pt x="2504344" y="468826"/>
                  <a:pt x="2516094" y="464172"/>
                  <a:pt x="2528047" y="460188"/>
                </a:cubicBezTo>
                <a:cubicBezTo>
                  <a:pt x="2534024" y="458196"/>
                  <a:pt x="2539726" y="454993"/>
                  <a:pt x="2545977" y="454212"/>
                </a:cubicBezTo>
                <a:lnTo>
                  <a:pt x="2593788" y="448235"/>
                </a:lnTo>
                <a:cubicBezTo>
                  <a:pt x="2604533" y="432118"/>
                  <a:pt x="2607594" y="430933"/>
                  <a:pt x="2611718" y="412376"/>
                </a:cubicBezTo>
                <a:cubicBezTo>
                  <a:pt x="2615392" y="395842"/>
                  <a:pt x="2615597" y="374736"/>
                  <a:pt x="2623671" y="358588"/>
                </a:cubicBezTo>
                <a:cubicBezTo>
                  <a:pt x="2626883" y="352164"/>
                  <a:pt x="2631640" y="346635"/>
                  <a:pt x="2635624" y="340659"/>
                </a:cubicBezTo>
                <a:cubicBezTo>
                  <a:pt x="2627977" y="103619"/>
                  <a:pt x="2629647" y="217177"/>
                  <a:pt x="2629647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>
            <a:off x="5522237" y="4906682"/>
            <a:ext cx="388671" cy="866589"/>
          </a:xfrm>
          <a:custGeom>
            <a:avLst/>
            <a:gdLst>
              <a:gd name="connsiteX0" fmla="*/ 310798 w 388671"/>
              <a:gd name="connsiteY0" fmla="*/ 0 h 866589"/>
              <a:gd name="connsiteX1" fmla="*/ 280916 w 388671"/>
              <a:gd name="connsiteY1" fmla="*/ 47812 h 866589"/>
              <a:gd name="connsiteX2" fmla="*/ 286892 w 388671"/>
              <a:gd name="connsiteY2" fmla="*/ 113553 h 866589"/>
              <a:gd name="connsiteX3" fmla="*/ 298845 w 388671"/>
              <a:gd name="connsiteY3" fmla="*/ 149412 h 866589"/>
              <a:gd name="connsiteX4" fmla="*/ 310798 w 388671"/>
              <a:gd name="connsiteY4" fmla="*/ 185271 h 866589"/>
              <a:gd name="connsiteX5" fmla="*/ 316775 w 388671"/>
              <a:gd name="connsiteY5" fmla="*/ 203200 h 866589"/>
              <a:gd name="connsiteX6" fmla="*/ 322751 w 388671"/>
              <a:gd name="connsiteY6" fmla="*/ 227106 h 866589"/>
              <a:gd name="connsiteX7" fmla="*/ 334704 w 388671"/>
              <a:gd name="connsiteY7" fmla="*/ 262965 h 866589"/>
              <a:gd name="connsiteX8" fmla="*/ 346657 w 388671"/>
              <a:gd name="connsiteY8" fmla="*/ 298824 h 866589"/>
              <a:gd name="connsiteX9" fmla="*/ 352634 w 388671"/>
              <a:gd name="connsiteY9" fmla="*/ 316753 h 866589"/>
              <a:gd name="connsiteX10" fmla="*/ 358610 w 388671"/>
              <a:gd name="connsiteY10" fmla="*/ 334683 h 866589"/>
              <a:gd name="connsiteX11" fmla="*/ 364587 w 388671"/>
              <a:gd name="connsiteY11" fmla="*/ 376518 h 866589"/>
              <a:gd name="connsiteX12" fmla="*/ 376539 w 388671"/>
              <a:gd name="connsiteY12" fmla="*/ 412377 h 866589"/>
              <a:gd name="connsiteX13" fmla="*/ 388492 w 388671"/>
              <a:gd name="connsiteY13" fmla="*/ 454212 h 866589"/>
              <a:gd name="connsiteX14" fmla="*/ 382516 w 388671"/>
              <a:gd name="connsiteY14" fmla="*/ 519953 h 866589"/>
              <a:gd name="connsiteX15" fmla="*/ 346657 w 388671"/>
              <a:gd name="connsiteY15" fmla="*/ 531906 h 866589"/>
              <a:gd name="connsiteX16" fmla="*/ 322751 w 388671"/>
              <a:gd name="connsiteY16" fmla="*/ 561789 h 866589"/>
              <a:gd name="connsiteX17" fmla="*/ 304822 w 388671"/>
              <a:gd name="connsiteY17" fmla="*/ 597647 h 866589"/>
              <a:gd name="connsiteX18" fmla="*/ 268963 w 388671"/>
              <a:gd name="connsiteY18" fmla="*/ 609600 h 866589"/>
              <a:gd name="connsiteX19" fmla="*/ 239081 w 388671"/>
              <a:gd name="connsiteY19" fmla="*/ 639483 h 866589"/>
              <a:gd name="connsiteX20" fmla="*/ 203222 w 388671"/>
              <a:gd name="connsiteY20" fmla="*/ 657412 h 866589"/>
              <a:gd name="connsiteX21" fmla="*/ 191269 w 388671"/>
              <a:gd name="connsiteY21" fmla="*/ 693271 h 866589"/>
              <a:gd name="connsiteX22" fmla="*/ 155410 w 388671"/>
              <a:gd name="connsiteY22" fmla="*/ 747059 h 866589"/>
              <a:gd name="connsiteX23" fmla="*/ 143457 w 388671"/>
              <a:gd name="connsiteY23" fmla="*/ 764989 h 866589"/>
              <a:gd name="connsiteX24" fmla="*/ 113575 w 388671"/>
              <a:gd name="connsiteY24" fmla="*/ 770965 h 866589"/>
              <a:gd name="connsiteX25" fmla="*/ 77716 w 388671"/>
              <a:gd name="connsiteY25" fmla="*/ 782918 h 866589"/>
              <a:gd name="connsiteX26" fmla="*/ 41857 w 388671"/>
              <a:gd name="connsiteY26" fmla="*/ 812800 h 866589"/>
              <a:gd name="connsiteX27" fmla="*/ 23928 w 388671"/>
              <a:gd name="connsiteY27" fmla="*/ 824753 h 866589"/>
              <a:gd name="connsiteX28" fmla="*/ 17951 w 388671"/>
              <a:gd name="connsiteY28" fmla="*/ 842683 h 866589"/>
              <a:gd name="connsiteX29" fmla="*/ 22 w 388671"/>
              <a:gd name="connsiteY29" fmla="*/ 866589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8671" h="866589">
                <a:moveTo>
                  <a:pt x="310798" y="0"/>
                </a:moveTo>
                <a:cubicBezTo>
                  <a:pt x="303226" y="9466"/>
                  <a:pt x="280916" y="30294"/>
                  <a:pt x="280916" y="47812"/>
                </a:cubicBezTo>
                <a:cubicBezTo>
                  <a:pt x="280916" y="69816"/>
                  <a:pt x="283068" y="91884"/>
                  <a:pt x="286892" y="113553"/>
                </a:cubicBezTo>
                <a:cubicBezTo>
                  <a:pt x="289082" y="125961"/>
                  <a:pt x="294861" y="137459"/>
                  <a:pt x="298845" y="149412"/>
                </a:cubicBezTo>
                <a:lnTo>
                  <a:pt x="310798" y="185271"/>
                </a:lnTo>
                <a:cubicBezTo>
                  <a:pt x="312790" y="191247"/>
                  <a:pt x="315247" y="197088"/>
                  <a:pt x="316775" y="203200"/>
                </a:cubicBezTo>
                <a:cubicBezTo>
                  <a:pt x="318767" y="211169"/>
                  <a:pt x="320391" y="219239"/>
                  <a:pt x="322751" y="227106"/>
                </a:cubicBezTo>
                <a:cubicBezTo>
                  <a:pt x="326371" y="239174"/>
                  <a:pt x="330720" y="251012"/>
                  <a:pt x="334704" y="262965"/>
                </a:cubicBezTo>
                <a:lnTo>
                  <a:pt x="346657" y="298824"/>
                </a:lnTo>
                <a:lnTo>
                  <a:pt x="352634" y="316753"/>
                </a:lnTo>
                <a:lnTo>
                  <a:pt x="358610" y="334683"/>
                </a:lnTo>
                <a:cubicBezTo>
                  <a:pt x="360602" y="348628"/>
                  <a:pt x="361420" y="362792"/>
                  <a:pt x="364587" y="376518"/>
                </a:cubicBezTo>
                <a:cubicBezTo>
                  <a:pt x="367420" y="388795"/>
                  <a:pt x="372555" y="400424"/>
                  <a:pt x="376539" y="412377"/>
                </a:cubicBezTo>
                <a:cubicBezTo>
                  <a:pt x="385117" y="438112"/>
                  <a:pt x="380984" y="424177"/>
                  <a:pt x="388492" y="454212"/>
                </a:cubicBezTo>
                <a:cubicBezTo>
                  <a:pt x="386500" y="476126"/>
                  <a:pt x="392948" y="500579"/>
                  <a:pt x="382516" y="519953"/>
                </a:cubicBezTo>
                <a:cubicBezTo>
                  <a:pt x="376543" y="531047"/>
                  <a:pt x="346657" y="531906"/>
                  <a:pt x="346657" y="531906"/>
                </a:cubicBezTo>
                <a:cubicBezTo>
                  <a:pt x="331637" y="576972"/>
                  <a:pt x="353645" y="523172"/>
                  <a:pt x="322751" y="561789"/>
                </a:cubicBezTo>
                <a:cubicBezTo>
                  <a:pt x="310376" y="577258"/>
                  <a:pt x="324976" y="585051"/>
                  <a:pt x="304822" y="597647"/>
                </a:cubicBezTo>
                <a:cubicBezTo>
                  <a:pt x="294138" y="604325"/>
                  <a:pt x="268963" y="609600"/>
                  <a:pt x="268963" y="609600"/>
                </a:cubicBezTo>
                <a:cubicBezTo>
                  <a:pt x="221149" y="641477"/>
                  <a:pt x="278927" y="599637"/>
                  <a:pt x="239081" y="639483"/>
                </a:cubicBezTo>
                <a:cubicBezTo>
                  <a:pt x="227496" y="651068"/>
                  <a:pt x="217804" y="652552"/>
                  <a:pt x="203222" y="657412"/>
                </a:cubicBezTo>
                <a:cubicBezTo>
                  <a:pt x="199238" y="669365"/>
                  <a:pt x="198258" y="682788"/>
                  <a:pt x="191269" y="693271"/>
                </a:cubicBezTo>
                <a:lnTo>
                  <a:pt x="155410" y="747059"/>
                </a:lnTo>
                <a:cubicBezTo>
                  <a:pt x="151426" y="753036"/>
                  <a:pt x="150501" y="763580"/>
                  <a:pt x="143457" y="764989"/>
                </a:cubicBezTo>
                <a:cubicBezTo>
                  <a:pt x="133496" y="766981"/>
                  <a:pt x="123375" y="768292"/>
                  <a:pt x="113575" y="770965"/>
                </a:cubicBezTo>
                <a:cubicBezTo>
                  <a:pt x="101419" y="774280"/>
                  <a:pt x="77716" y="782918"/>
                  <a:pt x="77716" y="782918"/>
                </a:cubicBezTo>
                <a:cubicBezTo>
                  <a:pt x="33202" y="812595"/>
                  <a:pt x="87874" y="774453"/>
                  <a:pt x="41857" y="812800"/>
                </a:cubicBezTo>
                <a:cubicBezTo>
                  <a:pt x="36339" y="817398"/>
                  <a:pt x="29904" y="820769"/>
                  <a:pt x="23928" y="824753"/>
                </a:cubicBezTo>
                <a:cubicBezTo>
                  <a:pt x="21936" y="830730"/>
                  <a:pt x="21446" y="837441"/>
                  <a:pt x="17951" y="842683"/>
                </a:cubicBezTo>
                <a:cubicBezTo>
                  <a:pt x="-1387" y="871690"/>
                  <a:pt x="22" y="849881"/>
                  <a:pt x="22" y="86658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237</Words>
  <Application>Microsoft Office PowerPoint</Application>
  <PresentationFormat>A4 210 x 297 mm</PresentationFormat>
  <Paragraphs>119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HG丸ｺﾞｼｯｸM-PRO</vt:lpstr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太田　敬二</dc:creator>
  <cp:lastModifiedBy>Administrator</cp:lastModifiedBy>
  <cp:revision>105</cp:revision>
  <cp:lastPrinted>2024-02-27T00:49:53Z</cp:lastPrinted>
  <dcterms:created xsi:type="dcterms:W3CDTF">2014-07-15T07:24:33Z</dcterms:created>
  <dcterms:modified xsi:type="dcterms:W3CDTF">2024-02-27T00:49:56Z</dcterms:modified>
</cp:coreProperties>
</file>